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426" y="4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B6F15528-21DE-4FAA-801E-634DDDAF4B2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54232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B6F15528-21DE-4FAA-801E-634DDDAF4B2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51815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B6F15528-21DE-4FAA-801E-634DDDAF4B2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17631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B6F15528-21DE-4FAA-801E-634DDDAF4B2B}" type="slidenum">
              <a:rPr lang="nl-BE" smtClean="0"/>
              <a:t>‹nr.›</a:t>
            </a:fld>
            <a:endParaRPr lang="nl-BE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0389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B6F15528-21DE-4FAA-801E-634DDDAF4B2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7132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195626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654034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09367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B6F15528-21DE-4FAA-801E-634DDDAF4B2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77217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0" i="0">
                <a:solidFill>
                  <a:srgbClr val="F2F2F2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30188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9189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B6F15528-21DE-4FAA-801E-634DDDAF4B2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28748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93539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233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0208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55727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3869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20665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172565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  <p:sldLayoutId id="2147483738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095" y="603236"/>
            <a:ext cx="7507705" cy="1308756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700" marR="5080" indent="297815">
              <a:lnSpc>
                <a:spcPts val="4900"/>
              </a:lnSpc>
              <a:spcBef>
                <a:spcPts val="680"/>
              </a:spcBef>
            </a:pPr>
            <a:r>
              <a:rPr spc="300" dirty="0">
                <a:latin typeface="+mn-lt"/>
                <a:ea typeface="Cambria" panose="02040503050406030204" pitchFamily="18" charset="0"/>
              </a:rPr>
              <a:t>Welkom! </a:t>
            </a:r>
            <a:r>
              <a:rPr spc="500" dirty="0">
                <a:latin typeface="+mn-lt"/>
                <a:ea typeface="Cambria" panose="02040503050406030204" pitchFamily="18" charset="0"/>
              </a:rPr>
              <a:t>De </a:t>
            </a:r>
            <a:r>
              <a:rPr spc="380" dirty="0">
                <a:latin typeface="+mn-lt"/>
                <a:ea typeface="Cambria" panose="02040503050406030204" pitchFamily="18" charset="0"/>
              </a:rPr>
              <a:t>conference  </a:t>
            </a:r>
            <a:r>
              <a:rPr spc="315" dirty="0">
                <a:latin typeface="+mn-lt"/>
                <a:ea typeface="Cambria" panose="02040503050406030204" pitchFamily="18" charset="0"/>
              </a:rPr>
              <a:t>call </a:t>
            </a:r>
            <a:r>
              <a:rPr spc="365" dirty="0">
                <a:latin typeface="+mn-lt"/>
                <a:ea typeface="Cambria" panose="02040503050406030204" pitchFamily="18" charset="0"/>
              </a:rPr>
              <a:t>begint </a:t>
            </a:r>
            <a:r>
              <a:rPr spc="310" dirty="0">
                <a:latin typeface="+mn-lt"/>
                <a:ea typeface="Cambria" panose="02040503050406030204" pitchFamily="18" charset="0"/>
              </a:rPr>
              <a:t>stipt </a:t>
            </a:r>
            <a:r>
              <a:rPr spc="434" dirty="0">
                <a:latin typeface="+mn-lt"/>
                <a:ea typeface="Cambria" panose="02040503050406030204" pitchFamily="18" charset="0"/>
              </a:rPr>
              <a:t>om</a:t>
            </a:r>
            <a:r>
              <a:rPr spc="-459" dirty="0">
                <a:latin typeface="+mn-lt"/>
                <a:ea typeface="Cambria" panose="02040503050406030204" pitchFamily="18" charset="0"/>
              </a:rPr>
              <a:t> </a:t>
            </a:r>
            <a:r>
              <a:rPr spc="465" dirty="0">
                <a:latin typeface="+mn-lt"/>
                <a:ea typeface="Cambria" panose="02040503050406030204" pitchFamily="18" charset="0"/>
              </a:rPr>
              <a:t>13u00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6789" y="2939188"/>
            <a:ext cx="8050422" cy="2059988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R="5080" indent="12700" algn="ctr">
              <a:lnSpc>
                <a:spcPts val="3000"/>
              </a:lnSpc>
              <a:spcBef>
                <a:spcPts val="380"/>
              </a:spcBef>
            </a:pPr>
            <a:r>
              <a:rPr lang="nl-NL" sz="2400" spc="200" dirty="0">
                <a:solidFill>
                  <a:srgbClr val="F2F2F2"/>
                </a:solidFill>
                <a:cs typeface="Calibri"/>
              </a:rPr>
              <a:t>Wees op tijd</a:t>
            </a:r>
          </a:p>
          <a:p>
            <a:pPr marR="5080" indent="12700" algn="ctr">
              <a:lnSpc>
                <a:spcPts val="3000"/>
              </a:lnSpc>
              <a:spcBef>
                <a:spcPts val="380"/>
              </a:spcBef>
            </a:pPr>
            <a:r>
              <a:rPr lang="nl-NL" sz="2400" spc="200" dirty="0">
                <a:solidFill>
                  <a:srgbClr val="F2F2F2"/>
                </a:solidFill>
                <a:cs typeface="Calibri"/>
              </a:rPr>
              <a:t>log vijf minuutjes op voorhand in en test je micro en je camera. Maak daar een kwartier van, als je een nieuw programma voor het eerst gebruikt.</a:t>
            </a:r>
          </a:p>
          <a:p>
            <a:pPr marR="5080" indent="12700" algn="ctr">
              <a:lnSpc>
                <a:spcPts val="3000"/>
              </a:lnSpc>
              <a:spcBef>
                <a:spcPts val="380"/>
              </a:spcBef>
            </a:pPr>
            <a:r>
              <a:rPr sz="2400" spc="100" dirty="0">
                <a:solidFill>
                  <a:srgbClr val="F2F2F2"/>
                </a:solidFill>
                <a:cs typeface="Calibri"/>
              </a:rPr>
              <a:t>:</a:t>
            </a:r>
            <a:endParaRPr sz="2400" dirty="0">
              <a:cs typeface="Calibri"/>
            </a:endParaRP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01CA9C40-6C81-4999-8C10-BAA7547142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680"/>
          <a:stretch/>
        </p:blipFill>
        <p:spPr>
          <a:xfrm>
            <a:off x="7662628" y="546008"/>
            <a:ext cx="1409182" cy="150738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1638" y="941036"/>
            <a:ext cx="7697961" cy="7053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nl-BE" spc="345" dirty="0"/>
              <a:t>Laten we er aan beginnen</a:t>
            </a:r>
            <a:endParaRPr spc="325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3200" y="1047287"/>
            <a:ext cx="242252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nl-BE" spc="855" dirty="0"/>
              <a:t>W</a:t>
            </a:r>
            <a:r>
              <a:rPr spc="195" dirty="0" err="1">
                <a:latin typeface="+mn-lt"/>
              </a:rPr>
              <a:t>el</a:t>
            </a:r>
            <a:r>
              <a:rPr spc="250" dirty="0" err="1">
                <a:latin typeface="+mn-lt"/>
              </a:rPr>
              <a:t>k</a:t>
            </a:r>
            <a:r>
              <a:rPr spc="345" dirty="0" err="1">
                <a:latin typeface="+mn-lt"/>
              </a:rPr>
              <a:t>o</a:t>
            </a:r>
            <a:r>
              <a:rPr spc="530" dirty="0" err="1">
                <a:latin typeface="+mn-lt"/>
              </a:rPr>
              <a:t>m</a:t>
            </a:r>
            <a:r>
              <a:rPr spc="-280" dirty="0"/>
              <a:t>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200" y="2819400"/>
            <a:ext cx="8991599" cy="2214581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 algn="ctr">
              <a:lnSpc>
                <a:spcPts val="3360"/>
              </a:lnSpc>
              <a:spcBef>
                <a:spcPts val="380"/>
              </a:spcBef>
            </a:pPr>
            <a:r>
              <a:rPr sz="2800" spc="235" dirty="0">
                <a:solidFill>
                  <a:srgbClr val="F2F2F2"/>
                </a:solidFill>
                <a:latin typeface="Calibri"/>
                <a:cs typeface="Calibri"/>
              </a:rPr>
              <a:t>Om</a:t>
            </a:r>
            <a:r>
              <a:rPr sz="2800" spc="50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800" spc="135" dirty="0">
                <a:solidFill>
                  <a:srgbClr val="F2F2F2"/>
                </a:solidFill>
                <a:latin typeface="Calibri"/>
                <a:cs typeface="Calibri"/>
              </a:rPr>
              <a:t>alles</a:t>
            </a:r>
            <a:r>
              <a:rPr sz="2800" spc="55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800" spc="110" dirty="0">
                <a:solidFill>
                  <a:srgbClr val="F2F2F2"/>
                </a:solidFill>
                <a:latin typeface="Calibri"/>
                <a:cs typeface="Calibri"/>
              </a:rPr>
              <a:t>vlot</a:t>
            </a:r>
            <a:r>
              <a:rPr sz="2800" spc="50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800" spc="130" dirty="0">
                <a:solidFill>
                  <a:srgbClr val="F2F2F2"/>
                </a:solidFill>
                <a:latin typeface="Calibri"/>
                <a:cs typeface="Calibri"/>
              </a:rPr>
              <a:t>te</a:t>
            </a:r>
            <a:r>
              <a:rPr sz="2800" spc="50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800" spc="140" dirty="0">
                <a:solidFill>
                  <a:srgbClr val="F2F2F2"/>
                </a:solidFill>
                <a:cs typeface="Calibri"/>
              </a:rPr>
              <a:t>laten</a:t>
            </a:r>
            <a:r>
              <a:rPr sz="2800" spc="60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800" spc="140" dirty="0">
                <a:solidFill>
                  <a:srgbClr val="F2F2F2"/>
                </a:solidFill>
                <a:latin typeface="Calibri"/>
                <a:cs typeface="Calibri"/>
              </a:rPr>
              <a:t>verlopen</a:t>
            </a:r>
            <a:r>
              <a:rPr sz="2800" spc="60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800" spc="100" dirty="0">
                <a:solidFill>
                  <a:srgbClr val="F2F2F2"/>
                </a:solidFill>
                <a:latin typeface="Calibri"/>
                <a:cs typeface="Calibri"/>
              </a:rPr>
              <a:t>bekijken</a:t>
            </a:r>
            <a:r>
              <a:rPr sz="2800" spc="60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800" spc="190" dirty="0">
                <a:solidFill>
                  <a:srgbClr val="F2F2F2"/>
                </a:solidFill>
                <a:latin typeface="Calibri"/>
                <a:cs typeface="Calibri"/>
              </a:rPr>
              <a:t>we</a:t>
            </a:r>
            <a:r>
              <a:rPr sz="2800" spc="50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800" spc="80" dirty="0">
                <a:solidFill>
                  <a:srgbClr val="F2F2F2"/>
                </a:solidFill>
                <a:latin typeface="Calibri"/>
                <a:cs typeface="Calibri"/>
              </a:rPr>
              <a:t>in</a:t>
            </a:r>
            <a:r>
              <a:rPr sz="2800" spc="60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800" spc="300" dirty="0">
                <a:solidFill>
                  <a:srgbClr val="F2F2F2"/>
                </a:solidFill>
                <a:latin typeface="Calibri"/>
                <a:cs typeface="Calibri"/>
              </a:rPr>
              <a:t>2</a:t>
            </a:r>
            <a:r>
              <a:rPr sz="2800" spc="50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800" spc="130" dirty="0">
                <a:solidFill>
                  <a:srgbClr val="F2F2F2"/>
                </a:solidFill>
                <a:latin typeface="Calibri"/>
                <a:cs typeface="Calibri"/>
              </a:rPr>
              <a:t>minuten</a:t>
            </a:r>
            <a:r>
              <a:rPr sz="2800" spc="60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800" spc="180" dirty="0">
                <a:solidFill>
                  <a:srgbClr val="F2F2F2"/>
                </a:solidFill>
                <a:latin typeface="Calibri"/>
                <a:cs typeface="Calibri"/>
              </a:rPr>
              <a:t>de  </a:t>
            </a:r>
            <a:r>
              <a:rPr sz="2800" spc="140" dirty="0">
                <a:solidFill>
                  <a:srgbClr val="F2F2F2"/>
                </a:solidFill>
                <a:latin typeface="Calibri"/>
                <a:cs typeface="Calibri"/>
              </a:rPr>
              <a:t>elementaire </a:t>
            </a:r>
            <a:r>
              <a:rPr sz="2800" spc="155" dirty="0">
                <a:solidFill>
                  <a:srgbClr val="F2F2F2"/>
                </a:solidFill>
                <a:latin typeface="Calibri"/>
                <a:cs typeface="Calibri"/>
              </a:rPr>
              <a:t>conference-call</a:t>
            </a:r>
            <a:r>
              <a:rPr sz="2800" spc="-50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800" spc="105" dirty="0">
                <a:solidFill>
                  <a:srgbClr val="F2F2F2"/>
                </a:solidFill>
                <a:latin typeface="Calibri"/>
                <a:cs typeface="Calibri"/>
              </a:rPr>
              <a:t>etiquette.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ts val="3360"/>
              </a:lnSpc>
              <a:spcBef>
                <a:spcPts val="10"/>
              </a:spcBef>
            </a:pPr>
            <a:endParaRPr sz="2800" dirty="0">
              <a:latin typeface="Calibri"/>
              <a:cs typeface="Calibri"/>
            </a:endParaRPr>
          </a:p>
          <a:p>
            <a:pPr marL="182880" marR="179705" algn="ctr">
              <a:lnSpc>
                <a:spcPts val="3360"/>
              </a:lnSpc>
              <a:spcBef>
                <a:spcPts val="5"/>
              </a:spcBef>
            </a:pPr>
            <a:r>
              <a:rPr sz="2800" spc="160" dirty="0">
                <a:solidFill>
                  <a:srgbClr val="F2F2F2"/>
                </a:solidFill>
                <a:latin typeface="Calibri"/>
                <a:cs typeface="Calibri"/>
              </a:rPr>
              <a:t>Hou</a:t>
            </a:r>
            <a:r>
              <a:rPr sz="2800" spc="55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800" spc="75" dirty="0">
                <a:solidFill>
                  <a:srgbClr val="F2F2F2"/>
                </a:solidFill>
                <a:latin typeface="Calibri"/>
                <a:cs typeface="Calibri"/>
              </a:rPr>
              <a:t>je</a:t>
            </a:r>
            <a:r>
              <a:rPr sz="2800" spc="45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800" spc="110" dirty="0">
                <a:solidFill>
                  <a:srgbClr val="F2F2F2"/>
                </a:solidFill>
                <a:latin typeface="Calibri"/>
                <a:cs typeface="Calibri"/>
              </a:rPr>
              <a:t>hier</a:t>
            </a:r>
            <a:r>
              <a:rPr sz="2800" spc="60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800" spc="150" dirty="0">
                <a:solidFill>
                  <a:srgbClr val="F2F2F2"/>
                </a:solidFill>
                <a:latin typeface="Calibri"/>
                <a:cs typeface="Calibri"/>
              </a:rPr>
              <a:t>aan!</a:t>
            </a:r>
            <a:r>
              <a:rPr sz="2800" spc="55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800" spc="190" dirty="0">
                <a:solidFill>
                  <a:srgbClr val="F2F2F2"/>
                </a:solidFill>
                <a:latin typeface="Calibri"/>
                <a:cs typeface="Calibri"/>
              </a:rPr>
              <a:t>Anders</a:t>
            </a:r>
            <a:r>
              <a:rPr sz="2800" spc="60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800" spc="160" dirty="0">
                <a:solidFill>
                  <a:srgbClr val="F2F2F2"/>
                </a:solidFill>
                <a:latin typeface="Calibri"/>
                <a:cs typeface="Calibri"/>
              </a:rPr>
              <a:t>wordt</a:t>
            </a:r>
            <a:r>
              <a:rPr sz="2800" spc="50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800" spc="105" dirty="0">
                <a:solidFill>
                  <a:srgbClr val="F2F2F2"/>
                </a:solidFill>
                <a:latin typeface="Calibri"/>
                <a:cs typeface="Calibri"/>
              </a:rPr>
              <a:t>dit</a:t>
            </a:r>
            <a:r>
              <a:rPr sz="2800" spc="50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800" spc="135" dirty="0">
                <a:solidFill>
                  <a:srgbClr val="F2F2F2"/>
                </a:solidFill>
                <a:latin typeface="Calibri"/>
                <a:cs typeface="Calibri"/>
              </a:rPr>
              <a:t>soort</a:t>
            </a:r>
            <a:r>
              <a:rPr sz="2800" spc="50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800" spc="150" dirty="0">
                <a:solidFill>
                  <a:srgbClr val="F2F2F2"/>
                </a:solidFill>
                <a:latin typeface="Calibri"/>
                <a:cs typeface="Calibri"/>
              </a:rPr>
              <a:t>gesprekken</a:t>
            </a:r>
            <a:r>
              <a:rPr sz="2800" spc="60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800" spc="125" dirty="0">
                <a:solidFill>
                  <a:srgbClr val="F2F2F2"/>
                </a:solidFill>
                <a:latin typeface="Calibri"/>
                <a:cs typeface="Calibri"/>
              </a:rPr>
              <a:t>snel  </a:t>
            </a:r>
            <a:r>
              <a:rPr sz="2800" spc="105" dirty="0">
                <a:solidFill>
                  <a:srgbClr val="F2F2F2"/>
                </a:solidFill>
                <a:latin typeface="Calibri"/>
                <a:cs typeface="Calibri"/>
              </a:rPr>
              <a:t>onoverzichtelijk </a:t>
            </a:r>
            <a:r>
              <a:rPr sz="2800" spc="110" dirty="0">
                <a:solidFill>
                  <a:srgbClr val="F2F2F2"/>
                </a:solidFill>
                <a:latin typeface="Calibri"/>
                <a:cs typeface="Calibri"/>
              </a:rPr>
              <a:t>tot zelf</a:t>
            </a:r>
            <a:r>
              <a:rPr sz="2800" spc="-65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800" spc="125" dirty="0">
                <a:solidFill>
                  <a:srgbClr val="F2F2F2"/>
                </a:solidFill>
                <a:latin typeface="Calibri"/>
                <a:cs typeface="Calibri"/>
              </a:rPr>
              <a:t>ondraaglijk.</a:t>
            </a:r>
            <a:endParaRPr sz="2800" dirty="0">
              <a:latin typeface="Calibri"/>
              <a:cs typeface="Calibri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E447DE1-63AC-4931-9ADC-F4D2860292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5702" y="577776"/>
            <a:ext cx="1408298" cy="150584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6270" y="914399"/>
            <a:ext cx="576072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330" dirty="0"/>
              <a:t>Regel </a:t>
            </a:r>
            <a:r>
              <a:rPr sz="3300" spc="-180" dirty="0"/>
              <a:t>1: </a:t>
            </a:r>
            <a:r>
              <a:rPr sz="3300" spc="260" dirty="0"/>
              <a:t>iedereen </a:t>
            </a:r>
            <a:r>
              <a:rPr sz="3300" spc="305" dirty="0"/>
              <a:t>kan </a:t>
            </a:r>
            <a:r>
              <a:rPr sz="3300" spc="135" dirty="0"/>
              <a:t>je</a:t>
            </a:r>
            <a:r>
              <a:rPr sz="3300" spc="-260" dirty="0"/>
              <a:t> </a:t>
            </a:r>
            <a:r>
              <a:rPr sz="3300" spc="125" dirty="0"/>
              <a:t>zien!</a:t>
            </a:r>
            <a:endParaRPr sz="3300" dirty="0"/>
          </a:p>
        </p:txBody>
      </p:sp>
      <p:sp>
        <p:nvSpPr>
          <p:cNvPr id="6" name="object 6"/>
          <p:cNvSpPr txBox="1"/>
          <p:nvPr/>
        </p:nvSpPr>
        <p:spPr>
          <a:xfrm>
            <a:off x="318302" y="2653742"/>
            <a:ext cx="7486950" cy="1018164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 marR="5080">
              <a:lnSpc>
                <a:spcPts val="2300"/>
              </a:lnSpc>
              <a:spcBef>
                <a:spcPts val="360"/>
              </a:spcBef>
            </a:pPr>
            <a:r>
              <a:rPr sz="2100" spc="180" dirty="0">
                <a:solidFill>
                  <a:srgbClr val="F2F2F2"/>
                </a:solidFill>
                <a:latin typeface="Calibri"/>
                <a:cs typeface="Calibri"/>
              </a:rPr>
              <a:t>Ook</a:t>
            </a:r>
            <a:r>
              <a:rPr sz="2100" spc="55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100" spc="175" dirty="0">
                <a:solidFill>
                  <a:srgbClr val="F2F2F2"/>
                </a:solidFill>
                <a:latin typeface="Calibri"/>
                <a:cs typeface="Calibri"/>
              </a:rPr>
              <a:t>al</a:t>
            </a:r>
            <a:r>
              <a:rPr sz="2100" spc="60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100" spc="110" dirty="0">
                <a:solidFill>
                  <a:srgbClr val="F2F2F2"/>
                </a:solidFill>
                <a:latin typeface="Calibri"/>
                <a:cs typeface="Calibri"/>
              </a:rPr>
              <a:t>zie</a:t>
            </a:r>
            <a:r>
              <a:rPr sz="2100" spc="55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100" spc="80" dirty="0">
                <a:solidFill>
                  <a:srgbClr val="F2F2F2"/>
                </a:solidFill>
                <a:latin typeface="Calibri"/>
                <a:cs typeface="Calibri"/>
              </a:rPr>
              <a:t>je</a:t>
            </a:r>
            <a:r>
              <a:rPr sz="2100" spc="60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100" spc="110" dirty="0">
                <a:solidFill>
                  <a:srgbClr val="F2F2F2"/>
                </a:solidFill>
                <a:latin typeface="Calibri"/>
                <a:cs typeface="Calibri"/>
              </a:rPr>
              <a:t>jezelf</a:t>
            </a:r>
            <a:r>
              <a:rPr sz="2100" spc="60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100" spc="90" dirty="0">
                <a:solidFill>
                  <a:srgbClr val="F2F2F2"/>
                </a:solidFill>
                <a:latin typeface="Calibri"/>
                <a:cs typeface="Calibri"/>
              </a:rPr>
              <a:t>niet,</a:t>
            </a:r>
            <a:r>
              <a:rPr sz="2100" spc="60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100" spc="200" dirty="0">
                <a:solidFill>
                  <a:srgbClr val="F2F2F2"/>
                </a:solidFill>
                <a:latin typeface="Calibri"/>
                <a:cs typeface="Calibri"/>
              </a:rPr>
              <a:t>anderen</a:t>
            </a:r>
            <a:r>
              <a:rPr sz="2100" spc="60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100" spc="125" dirty="0">
                <a:solidFill>
                  <a:srgbClr val="F2F2F2"/>
                </a:solidFill>
                <a:latin typeface="Calibri"/>
                <a:cs typeface="Calibri"/>
              </a:rPr>
              <a:t>zien</a:t>
            </a:r>
            <a:r>
              <a:rPr sz="2100" spc="65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100" spc="80" dirty="0">
                <a:solidFill>
                  <a:srgbClr val="F2F2F2"/>
                </a:solidFill>
                <a:latin typeface="Calibri"/>
                <a:cs typeface="Calibri"/>
              </a:rPr>
              <a:t>je</a:t>
            </a:r>
            <a:r>
              <a:rPr sz="2100" spc="55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100" spc="150" dirty="0">
                <a:solidFill>
                  <a:srgbClr val="F2F2F2"/>
                </a:solidFill>
                <a:latin typeface="Calibri"/>
                <a:cs typeface="Calibri"/>
              </a:rPr>
              <a:t>wel</a:t>
            </a:r>
            <a:r>
              <a:rPr sz="2100" spc="60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100" spc="130" dirty="0">
                <a:solidFill>
                  <a:srgbClr val="F2F2F2"/>
                </a:solidFill>
                <a:latin typeface="Calibri"/>
                <a:cs typeface="Calibri"/>
              </a:rPr>
              <a:t>tijdens</a:t>
            </a:r>
            <a:r>
              <a:rPr sz="2100" spc="70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100" spc="170" dirty="0">
                <a:solidFill>
                  <a:srgbClr val="F2F2F2"/>
                </a:solidFill>
                <a:latin typeface="Calibri"/>
                <a:cs typeface="Calibri"/>
              </a:rPr>
              <a:t>een  </a:t>
            </a:r>
            <a:r>
              <a:rPr sz="2100" spc="150" dirty="0">
                <a:solidFill>
                  <a:srgbClr val="F2F2F2"/>
                </a:solidFill>
                <a:latin typeface="Calibri"/>
                <a:cs typeface="Calibri"/>
              </a:rPr>
              <a:t>oproep.</a:t>
            </a:r>
            <a:endParaRPr sz="2100" dirty="0">
              <a:latin typeface="Calibri"/>
              <a:cs typeface="Calibri"/>
            </a:endParaRPr>
          </a:p>
          <a:p>
            <a:pPr marL="439420" marR="1335405" indent="-342900">
              <a:lnSpc>
                <a:spcPts val="3100"/>
              </a:lnSpc>
              <a:spcBef>
                <a:spcPts val="65"/>
              </a:spcBef>
              <a:buFont typeface="Wingdings" panose="05000000000000000000" pitchFamily="2" charset="2"/>
              <a:buChar char="v"/>
            </a:pPr>
            <a:r>
              <a:rPr lang="nl-BE" sz="2100" spc="180" dirty="0">
                <a:solidFill>
                  <a:srgbClr val="F2F2F2"/>
                </a:solidFill>
                <a:latin typeface="Calibri"/>
                <a:cs typeface="Calibri"/>
              </a:rPr>
              <a:t>Dus zorg dat je een broek of rok aan hebt</a:t>
            </a:r>
            <a:r>
              <a:rPr sz="2100" spc="60" dirty="0">
                <a:solidFill>
                  <a:srgbClr val="F2F2F2"/>
                </a:solidFill>
                <a:latin typeface="Calibri"/>
                <a:cs typeface="Calibri"/>
              </a:rPr>
              <a:t>.</a:t>
            </a:r>
            <a:endParaRPr sz="2100" dirty="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934200" y="3124200"/>
            <a:ext cx="1809749" cy="34580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028BF52C-2A4D-4651-B0A5-150AE70C8F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3581" y="615547"/>
            <a:ext cx="1408298" cy="150584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717232"/>
            <a:ext cx="7663815" cy="973455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 marR="5080">
              <a:lnSpc>
                <a:spcPts val="3500"/>
              </a:lnSpc>
              <a:spcBef>
                <a:spcPts val="600"/>
              </a:spcBef>
            </a:pPr>
            <a:r>
              <a:rPr sz="3300" spc="330" dirty="0"/>
              <a:t>Regel</a:t>
            </a:r>
            <a:r>
              <a:rPr sz="3300" spc="90" dirty="0"/>
              <a:t> </a:t>
            </a:r>
            <a:r>
              <a:rPr sz="3300" spc="235" dirty="0"/>
              <a:t>2:</a:t>
            </a:r>
            <a:r>
              <a:rPr sz="3300" spc="105" dirty="0"/>
              <a:t> </a:t>
            </a:r>
            <a:r>
              <a:rPr sz="3300" spc="445" dirty="0"/>
              <a:t>Wat</a:t>
            </a:r>
            <a:r>
              <a:rPr sz="3300" spc="105" dirty="0"/>
              <a:t> </a:t>
            </a:r>
            <a:r>
              <a:rPr sz="3300" spc="-10" dirty="0"/>
              <a:t>jij</a:t>
            </a:r>
            <a:r>
              <a:rPr sz="3300" spc="110" dirty="0"/>
              <a:t> </a:t>
            </a:r>
            <a:r>
              <a:rPr sz="3300" spc="305" dirty="0"/>
              <a:t>kan</a:t>
            </a:r>
            <a:r>
              <a:rPr sz="3300" spc="105" dirty="0"/>
              <a:t> </a:t>
            </a:r>
            <a:r>
              <a:rPr sz="3300" spc="210" dirty="0"/>
              <a:t>horen,</a:t>
            </a:r>
            <a:r>
              <a:rPr sz="3300" spc="105" dirty="0"/>
              <a:t> </a:t>
            </a:r>
            <a:r>
              <a:rPr sz="3300" spc="305" dirty="0" err="1"/>
              <a:t>kan</a:t>
            </a:r>
            <a:r>
              <a:rPr sz="3300" spc="110" dirty="0"/>
              <a:t> </a:t>
            </a:r>
            <a:br>
              <a:rPr lang="nl-BE" sz="3300" spc="110" dirty="0"/>
            </a:br>
            <a:r>
              <a:rPr sz="3300" spc="325" dirty="0"/>
              <a:t>de</a:t>
            </a:r>
            <a:r>
              <a:rPr sz="3300" spc="105" dirty="0"/>
              <a:t> </a:t>
            </a:r>
            <a:r>
              <a:rPr sz="3300" spc="275" dirty="0"/>
              <a:t>rest  </a:t>
            </a:r>
            <a:r>
              <a:rPr sz="3300" spc="200" dirty="0"/>
              <a:t>ook </a:t>
            </a:r>
            <a:r>
              <a:rPr sz="3300" spc="210" dirty="0"/>
              <a:t>horen. </a:t>
            </a:r>
            <a:r>
              <a:rPr sz="3300" spc="180" dirty="0"/>
              <a:t>(Tenzij </a:t>
            </a:r>
            <a:r>
              <a:rPr sz="3300" spc="135" dirty="0"/>
              <a:t>je</a:t>
            </a:r>
            <a:r>
              <a:rPr sz="3300" spc="-175" dirty="0"/>
              <a:t> </a:t>
            </a:r>
            <a:r>
              <a:rPr sz="3300" spc="285" dirty="0"/>
              <a:t>dempt)</a:t>
            </a:r>
            <a:endParaRPr sz="3300" dirty="0"/>
          </a:p>
        </p:txBody>
      </p:sp>
      <p:sp>
        <p:nvSpPr>
          <p:cNvPr id="7" name="object 7"/>
          <p:cNvSpPr txBox="1">
            <a:spLocks noGrp="1"/>
          </p:cNvSpPr>
          <p:nvPr>
            <p:ph idx="1"/>
          </p:nvPr>
        </p:nvSpPr>
        <p:spPr>
          <a:xfrm>
            <a:off x="533401" y="2971800"/>
            <a:ext cx="7874468" cy="3339825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71450" marR="431800" indent="83185">
              <a:lnSpc>
                <a:spcPts val="3000"/>
              </a:lnSpc>
              <a:spcBef>
                <a:spcPts val="360"/>
              </a:spcBef>
            </a:pPr>
            <a:r>
              <a:rPr spc="220" dirty="0"/>
              <a:t>Wanneer</a:t>
            </a:r>
            <a:r>
              <a:rPr spc="60" dirty="0"/>
              <a:t> </a:t>
            </a:r>
            <a:r>
              <a:rPr spc="80" dirty="0"/>
              <a:t>je</a:t>
            </a:r>
            <a:r>
              <a:rPr spc="60" dirty="0"/>
              <a:t> </a:t>
            </a:r>
            <a:r>
              <a:rPr spc="155" dirty="0"/>
              <a:t>microfoon</a:t>
            </a:r>
            <a:r>
              <a:rPr spc="60" dirty="0"/>
              <a:t> </a:t>
            </a:r>
            <a:r>
              <a:rPr spc="180" dirty="0"/>
              <a:t>open</a:t>
            </a:r>
            <a:r>
              <a:rPr spc="65" dirty="0"/>
              <a:t> </a:t>
            </a:r>
            <a:r>
              <a:rPr spc="185" dirty="0"/>
              <a:t>staat,</a:t>
            </a:r>
            <a:r>
              <a:rPr spc="60" dirty="0"/>
              <a:t> </a:t>
            </a:r>
            <a:r>
              <a:rPr spc="190" dirty="0"/>
              <a:t>kan</a:t>
            </a:r>
            <a:r>
              <a:rPr spc="65" dirty="0"/>
              <a:t> </a:t>
            </a:r>
            <a:r>
              <a:rPr spc="160" dirty="0"/>
              <a:t>iedereen</a:t>
            </a:r>
            <a:r>
              <a:rPr spc="60" dirty="0"/>
              <a:t> </a:t>
            </a:r>
            <a:r>
              <a:rPr spc="160" dirty="0"/>
              <a:t>horen  </a:t>
            </a:r>
            <a:r>
              <a:rPr spc="235" dirty="0"/>
              <a:t>wat </a:t>
            </a:r>
            <a:r>
              <a:rPr spc="-10" dirty="0"/>
              <a:t>jij </a:t>
            </a:r>
            <a:r>
              <a:rPr spc="130" dirty="0"/>
              <a:t>ook </a:t>
            </a:r>
            <a:r>
              <a:rPr spc="190" dirty="0"/>
              <a:t>kan</a:t>
            </a:r>
            <a:r>
              <a:rPr spc="-120" dirty="0"/>
              <a:t> </a:t>
            </a:r>
            <a:r>
              <a:rPr spc="130" dirty="0" err="1"/>
              <a:t>horen</a:t>
            </a:r>
            <a:r>
              <a:rPr spc="130" dirty="0"/>
              <a:t>.</a:t>
            </a:r>
            <a:r>
              <a:rPr lang="nl-BE" spc="130" dirty="0"/>
              <a:t> Demp je telefoon door op deze knop te drukken: </a:t>
            </a:r>
          </a:p>
          <a:p>
            <a:pPr marL="171450" marR="431800" indent="83185">
              <a:lnSpc>
                <a:spcPts val="3000"/>
              </a:lnSpc>
              <a:spcBef>
                <a:spcPts val="360"/>
              </a:spcBef>
            </a:pPr>
            <a:endParaRPr spc="130" dirty="0"/>
          </a:p>
          <a:p>
            <a:pPr marL="171450" marR="286385" indent="0">
              <a:lnSpc>
                <a:spcPts val="3000"/>
              </a:lnSpc>
              <a:spcBef>
                <a:spcPts val="705"/>
              </a:spcBef>
              <a:buNone/>
            </a:pPr>
            <a:r>
              <a:rPr lang="nl-NL" spc="235" dirty="0"/>
              <a:t>Wanneer er een streep door de knop staat is het dempen  gelukt.</a:t>
            </a:r>
          </a:p>
          <a:p>
            <a:pPr marL="171450" marR="286385" indent="0">
              <a:lnSpc>
                <a:spcPts val="3000"/>
              </a:lnSpc>
              <a:spcBef>
                <a:spcPts val="705"/>
              </a:spcBef>
              <a:buNone/>
            </a:pPr>
            <a:r>
              <a:rPr spc="480" dirty="0"/>
              <a:t>Je</a:t>
            </a:r>
            <a:r>
              <a:rPr spc="55" dirty="0"/>
              <a:t> </a:t>
            </a:r>
            <a:r>
              <a:rPr spc="190" dirty="0"/>
              <a:t>kan</a:t>
            </a:r>
            <a:r>
              <a:rPr spc="60" dirty="0"/>
              <a:t> </a:t>
            </a:r>
            <a:r>
              <a:rPr spc="150" dirty="0"/>
              <a:t>het  </a:t>
            </a:r>
            <a:r>
              <a:rPr spc="130" dirty="0"/>
              <a:t>vergelijken</a:t>
            </a:r>
            <a:r>
              <a:rPr spc="60" dirty="0"/>
              <a:t> </a:t>
            </a:r>
            <a:r>
              <a:rPr spc="185" dirty="0"/>
              <a:t>met</a:t>
            </a:r>
            <a:r>
              <a:rPr spc="65" dirty="0"/>
              <a:t> </a:t>
            </a:r>
            <a:r>
              <a:rPr spc="210" dirty="0"/>
              <a:t>de</a:t>
            </a:r>
            <a:r>
              <a:rPr spc="60" dirty="0"/>
              <a:t> </a:t>
            </a:r>
            <a:r>
              <a:rPr spc="145" dirty="0"/>
              <a:t>microfoontjes</a:t>
            </a:r>
            <a:r>
              <a:rPr spc="60" dirty="0"/>
              <a:t> </a:t>
            </a:r>
            <a:r>
              <a:rPr spc="85" dirty="0"/>
              <a:t>in</a:t>
            </a:r>
            <a:r>
              <a:rPr spc="65" dirty="0"/>
              <a:t> </a:t>
            </a:r>
            <a:r>
              <a:rPr spc="175" dirty="0"/>
              <a:t>een</a:t>
            </a:r>
            <a:r>
              <a:rPr spc="60" dirty="0"/>
              <a:t> </a:t>
            </a:r>
            <a:r>
              <a:rPr spc="160" dirty="0"/>
              <a:t>parlement.</a:t>
            </a:r>
          </a:p>
        </p:txBody>
      </p:sp>
      <p:sp>
        <p:nvSpPr>
          <p:cNvPr id="8" name="object 8"/>
          <p:cNvSpPr/>
          <p:nvPr/>
        </p:nvSpPr>
        <p:spPr>
          <a:xfrm>
            <a:off x="5105400" y="3810000"/>
            <a:ext cx="660397" cy="6603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077670" y="4735375"/>
            <a:ext cx="660398" cy="6857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7D21345C-1FCE-4733-A366-9C589BB6EF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03720" y="616783"/>
            <a:ext cx="1408298" cy="150584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0090" y="888624"/>
            <a:ext cx="675640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330" dirty="0"/>
              <a:t>Regel </a:t>
            </a:r>
            <a:r>
              <a:rPr sz="3300" spc="229" dirty="0"/>
              <a:t>3: </a:t>
            </a:r>
            <a:r>
              <a:rPr sz="3300" spc="220" dirty="0"/>
              <a:t>Dit </a:t>
            </a:r>
            <a:r>
              <a:rPr sz="3300" spc="185" dirty="0"/>
              <a:t>is </a:t>
            </a:r>
            <a:r>
              <a:rPr sz="3300" spc="285" dirty="0"/>
              <a:t>een</a:t>
            </a:r>
            <a:r>
              <a:rPr sz="3300" spc="-470" dirty="0"/>
              <a:t> </a:t>
            </a:r>
            <a:r>
              <a:rPr sz="3300" spc="315" dirty="0"/>
              <a:t>groepsgesprek</a:t>
            </a:r>
            <a:endParaRPr sz="3300" dirty="0"/>
          </a:p>
        </p:txBody>
      </p:sp>
      <p:sp>
        <p:nvSpPr>
          <p:cNvPr id="8" name="object 8"/>
          <p:cNvSpPr txBox="1">
            <a:spLocks noGrp="1"/>
          </p:cNvSpPr>
          <p:nvPr>
            <p:ph idx="1"/>
          </p:nvPr>
        </p:nvSpPr>
        <p:spPr>
          <a:xfrm>
            <a:off x="609600" y="2287010"/>
            <a:ext cx="8106589" cy="4027706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71450" marR="851535" indent="83185">
              <a:lnSpc>
                <a:spcPct val="91000"/>
              </a:lnSpc>
              <a:spcBef>
                <a:spcPts val="670"/>
              </a:spcBef>
            </a:pPr>
            <a:r>
              <a:rPr lang="nl-NL" spc="285" dirty="0"/>
              <a:t>We </a:t>
            </a:r>
            <a:r>
              <a:rPr lang="nl-NL" spc="155" dirty="0"/>
              <a:t>duiden </a:t>
            </a:r>
            <a:r>
              <a:rPr lang="nl-NL" spc="275" dirty="0"/>
              <a:t>aan </a:t>
            </a:r>
            <a:r>
              <a:rPr lang="nl-NL" spc="150" dirty="0"/>
              <a:t>het </a:t>
            </a:r>
            <a:r>
              <a:rPr lang="nl-NL" spc="175" dirty="0"/>
              <a:t>begin </a:t>
            </a:r>
            <a:r>
              <a:rPr lang="nl-NL" spc="240" dirty="0"/>
              <a:t>van </a:t>
            </a:r>
            <a:r>
              <a:rPr lang="nl-NL" spc="150" dirty="0"/>
              <a:t>het </a:t>
            </a:r>
            <a:r>
              <a:rPr lang="nl-NL" spc="190" dirty="0"/>
              <a:t>gesprek </a:t>
            </a:r>
            <a:r>
              <a:rPr lang="nl-NL" spc="175" dirty="0"/>
              <a:t>een  </a:t>
            </a:r>
            <a:r>
              <a:rPr lang="nl-NL" spc="165" dirty="0"/>
              <a:t>gespreksleider</a:t>
            </a:r>
            <a:r>
              <a:rPr lang="nl-NL" spc="60" dirty="0"/>
              <a:t> </a:t>
            </a:r>
            <a:r>
              <a:rPr lang="nl-NL" spc="200" dirty="0"/>
              <a:t>aan.</a:t>
            </a:r>
            <a:r>
              <a:rPr lang="nl-NL" spc="60" dirty="0"/>
              <a:t> </a:t>
            </a:r>
            <a:r>
              <a:rPr lang="nl-NL" spc="195" dirty="0"/>
              <a:t>Hij of zij houdt de agenda in het oog en verdeelt het gesprek.</a:t>
            </a:r>
          </a:p>
          <a:p>
            <a:pPr marL="171450" marR="851535" indent="0">
              <a:lnSpc>
                <a:spcPct val="91000"/>
              </a:lnSpc>
              <a:spcBef>
                <a:spcPts val="670"/>
              </a:spcBef>
              <a:buNone/>
            </a:pPr>
            <a:endParaRPr lang="nl-NL" spc="195" dirty="0"/>
          </a:p>
          <a:p>
            <a:pPr marL="171450" marR="851535" indent="83185">
              <a:lnSpc>
                <a:spcPct val="91000"/>
              </a:lnSpc>
              <a:spcBef>
                <a:spcPts val="670"/>
              </a:spcBef>
            </a:pPr>
            <a:r>
              <a:rPr spc="275" dirty="0" err="1"/>
              <a:t>Laat</a:t>
            </a:r>
            <a:r>
              <a:rPr spc="275" dirty="0"/>
              <a:t> </a:t>
            </a:r>
            <a:r>
              <a:rPr spc="185" dirty="0"/>
              <a:t>elkaar </a:t>
            </a:r>
            <a:r>
              <a:rPr spc="130" dirty="0"/>
              <a:t>ook uitspreken. </a:t>
            </a:r>
            <a:r>
              <a:rPr spc="254" dirty="0"/>
              <a:t>Er </a:t>
            </a:r>
            <a:r>
              <a:rPr spc="95" dirty="0"/>
              <a:t>zit </a:t>
            </a:r>
            <a:r>
              <a:rPr spc="114" dirty="0"/>
              <a:t>altijd </a:t>
            </a:r>
            <a:r>
              <a:rPr spc="175" dirty="0"/>
              <a:t>een </a:t>
            </a:r>
            <a:r>
              <a:rPr spc="145" dirty="0"/>
              <a:t>beetje  </a:t>
            </a:r>
            <a:r>
              <a:rPr spc="195" dirty="0"/>
              <a:t>vertraging</a:t>
            </a:r>
            <a:r>
              <a:rPr spc="60" dirty="0"/>
              <a:t> </a:t>
            </a:r>
            <a:r>
              <a:rPr spc="190" dirty="0"/>
              <a:t>op</a:t>
            </a:r>
            <a:r>
              <a:rPr spc="55" dirty="0"/>
              <a:t> </a:t>
            </a:r>
            <a:r>
              <a:rPr spc="150" dirty="0"/>
              <a:t>het</a:t>
            </a:r>
            <a:r>
              <a:rPr spc="60" dirty="0"/>
              <a:t> </a:t>
            </a:r>
            <a:r>
              <a:rPr spc="165" dirty="0"/>
              <a:t>gesprek,</a:t>
            </a:r>
            <a:r>
              <a:rPr spc="55" dirty="0"/>
              <a:t> </a:t>
            </a:r>
            <a:r>
              <a:rPr spc="120" dirty="0"/>
              <a:t>dit</a:t>
            </a:r>
            <a:r>
              <a:rPr spc="60" dirty="0"/>
              <a:t> </a:t>
            </a:r>
            <a:r>
              <a:rPr spc="140" dirty="0"/>
              <a:t>voelt</a:t>
            </a:r>
            <a:r>
              <a:rPr spc="65" dirty="0"/>
              <a:t> </a:t>
            </a:r>
            <a:r>
              <a:rPr spc="215" dirty="0"/>
              <a:t>soms</a:t>
            </a:r>
            <a:r>
              <a:rPr spc="55" dirty="0"/>
              <a:t> </a:t>
            </a:r>
            <a:r>
              <a:rPr spc="175" dirty="0"/>
              <a:t>een</a:t>
            </a:r>
            <a:r>
              <a:rPr spc="55" dirty="0"/>
              <a:t> </a:t>
            </a:r>
            <a:r>
              <a:rPr spc="145" dirty="0"/>
              <a:t>beetje  </a:t>
            </a:r>
            <a:r>
              <a:rPr spc="170" dirty="0"/>
              <a:t>onwennig</a:t>
            </a:r>
            <a:r>
              <a:rPr spc="65" dirty="0"/>
              <a:t> </a:t>
            </a:r>
            <a:r>
              <a:rPr spc="200" dirty="0"/>
              <a:t>aan,</a:t>
            </a:r>
            <a:r>
              <a:rPr spc="60" dirty="0"/>
              <a:t> </a:t>
            </a:r>
            <a:r>
              <a:rPr spc="150" dirty="0"/>
              <a:t>hou</a:t>
            </a:r>
            <a:r>
              <a:rPr spc="60" dirty="0"/>
              <a:t> </a:t>
            </a:r>
            <a:r>
              <a:rPr spc="260" dirty="0"/>
              <a:t>daar</a:t>
            </a:r>
            <a:r>
              <a:rPr spc="60" dirty="0"/>
              <a:t> </a:t>
            </a:r>
            <a:r>
              <a:rPr spc="150" dirty="0"/>
              <a:t>rekening</a:t>
            </a:r>
            <a:r>
              <a:rPr spc="65" dirty="0"/>
              <a:t> </a:t>
            </a:r>
            <a:r>
              <a:rPr spc="140" dirty="0"/>
              <a:t>mee.</a:t>
            </a:r>
            <a:endParaRPr lang="nl-BE" spc="140" dirty="0"/>
          </a:p>
          <a:p>
            <a:pPr marL="171450" marR="851535" indent="0">
              <a:lnSpc>
                <a:spcPct val="91000"/>
              </a:lnSpc>
              <a:spcBef>
                <a:spcPts val="670"/>
              </a:spcBef>
              <a:buNone/>
            </a:pPr>
            <a:endParaRPr spc="140" dirty="0"/>
          </a:p>
          <a:p>
            <a:pPr marL="171450" marR="360680" indent="83185">
              <a:lnSpc>
                <a:spcPts val="2280"/>
              </a:lnSpc>
              <a:spcBef>
                <a:spcPts val="725"/>
              </a:spcBef>
            </a:pPr>
            <a:r>
              <a:rPr spc="140" dirty="0"/>
              <a:t>Wil</a:t>
            </a:r>
            <a:r>
              <a:rPr spc="55" dirty="0"/>
              <a:t> </a:t>
            </a:r>
            <a:r>
              <a:rPr spc="80" dirty="0"/>
              <a:t>je</a:t>
            </a:r>
            <a:r>
              <a:rPr spc="55" dirty="0"/>
              <a:t> </a:t>
            </a:r>
            <a:r>
              <a:rPr spc="160" dirty="0"/>
              <a:t>toch</a:t>
            </a:r>
            <a:r>
              <a:rPr spc="60" dirty="0"/>
              <a:t> </a:t>
            </a:r>
            <a:r>
              <a:rPr spc="130" dirty="0"/>
              <a:t>iets</a:t>
            </a:r>
            <a:r>
              <a:rPr spc="60" dirty="0"/>
              <a:t> </a:t>
            </a:r>
            <a:r>
              <a:rPr spc="180" dirty="0"/>
              <a:t>dringend</a:t>
            </a:r>
            <a:r>
              <a:rPr spc="60" dirty="0"/>
              <a:t> </a:t>
            </a:r>
            <a:r>
              <a:rPr spc="70" dirty="0"/>
              <a:t>kwijt,</a:t>
            </a:r>
            <a:r>
              <a:rPr spc="60" dirty="0"/>
              <a:t> </a:t>
            </a:r>
            <a:r>
              <a:rPr spc="270" dirty="0"/>
              <a:t>maar</a:t>
            </a:r>
            <a:r>
              <a:rPr spc="60" dirty="0"/>
              <a:t> </a:t>
            </a:r>
            <a:r>
              <a:rPr spc="170" dirty="0"/>
              <a:t>er</a:t>
            </a:r>
            <a:r>
              <a:rPr spc="60" dirty="0"/>
              <a:t> </a:t>
            </a:r>
            <a:r>
              <a:rPr spc="110" dirty="0"/>
              <a:t>is</a:t>
            </a:r>
            <a:r>
              <a:rPr spc="60" dirty="0"/>
              <a:t> </a:t>
            </a:r>
            <a:r>
              <a:rPr spc="175" dirty="0"/>
              <a:t>al</a:t>
            </a:r>
            <a:r>
              <a:rPr spc="60" dirty="0"/>
              <a:t> </a:t>
            </a:r>
            <a:r>
              <a:rPr spc="190" dirty="0"/>
              <a:t>iemand</a:t>
            </a:r>
            <a:r>
              <a:rPr spc="60" dirty="0"/>
              <a:t> </a:t>
            </a:r>
            <a:r>
              <a:rPr spc="275" dirty="0"/>
              <a:t>aan  </a:t>
            </a:r>
            <a:r>
              <a:rPr spc="150" dirty="0"/>
              <a:t>het</a:t>
            </a:r>
            <a:r>
              <a:rPr spc="60" dirty="0"/>
              <a:t> </a:t>
            </a:r>
            <a:r>
              <a:rPr spc="155" dirty="0"/>
              <a:t>woord.</a:t>
            </a:r>
            <a:r>
              <a:rPr spc="60" dirty="0"/>
              <a:t> </a:t>
            </a:r>
            <a:r>
              <a:rPr spc="145" dirty="0"/>
              <a:t>Gebruik</a:t>
            </a:r>
            <a:r>
              <a:rPr spc="55" dirty="0"/>
              <a:t> </a:t>
            </a:r>
            <a:r>
              <a:rPr spc="245" dirty="0"/>
              <a:t>dan</a:t>
            </a:r>
            <a:r>
              <a:rPr spc="60" dirty="0"/>
              <a:t> </a:t>
            </a:r>
            <a:r>
              <a:rPr spc="210" dirty="0"/>
              <a:t>de</a:t>
            </a:r>
            <a:r>
              <a:rPr spc="55" dirty="0"/>
              <a:t> </a:t>
            </a:r>
            <a:r>
              <a:rPr spc="155" dirty="0"/>
              <a:t>chat.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E8558D89-CD5A-4049-8E3B-42A68E7A70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9761" y="527242"/>
            <a:ext cx="1408298" cy="150584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0090" y="904707"/>
            <a:ext cx="707199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330" dirty="0"/>
              <a:t>Regel</a:t>
            </a:r>
            <a:r>
              <a:rPr sz="3300" spc="80" dirty="0"/>
              <a:t> </a:t>
            </a:r>
            <a:r>
              <a:rPr sz="3300" spc="210" dirty="0"/>
              <a:t>4:</a:t>
            </a:r>
            <a:r>
              <a:rPr sz="3300" spc="95" dirty="0"/>
              <a:t> </a:t>
            </a:r>
            <a:r>
              <a:rPr sz="3300" spc="220" dirty="0"/>
              <a:t>Dit</a:t>
            </a:r>
            <a:r>
              <a:rPr sz="3300" spc="95" dirty="0"/>
              <a:t> </a:t>
            </a:r>
            <a:r>
              <a:rPr sz="3300" spc="185" dirty="0"/>
              <a:t>is</a:t>
            </a:r>
            <a:r>
              <a:rPr sz="3300" spc="90" dirty="0"/>
              <a:t> </a:t>
            </a:r>
            <a:r>
              <a:rPr sz="3300" spc="285" dirty="0"/>
              <a:t>een</a:t>
            </a:r>
            <a:r>
              <a:rPr sz="3300" spc="100" dirty="0"/>
              <a:t> </a:t>
            </a:r>
            <a:r>
              <a:rPr sz="3300" spc="285" dirty="0"/>
              <a:t>een</a:t>
            </a:r>
            <a:r>
              <a:rPr sz="3300" spc="95" dirty="0"/>
              <a:t> </a:t>
            </a:r>
            <a:r>
              <a:rPr sz="3300" spc="325" dirty="0"/>
              <a:t>vergadering</a:t>
            </a:r>
            <a:endParaRPr sz="3300" dirty="0"/>
          </a:p>
        </p:txBody>
      </p:sp>
      <p:sp>
        <p:nvSpPr>
          <p:cNvPr id="9" name="object 9"/>
          <p:cNvSpPr txBox="1"/>
          <p:nvPr/>
        </p:nvSpPr>
        <p:spPr>
          <a:xfrm>
            <a:off x="340460" y="2253982"/>
            <a:ext cx="8767445" cy="399385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3335" marR="858519" indent="83185">
              <a:lnSpc>
                <a:spcPts val="3000"/>
              </a:lnSpc>
              <a:spcBef>
                <a:spcPts val="360"/>
              </a:spcBef>
            </a:pPr>
            <a:r>
              <a:rPr sz="2400" spc="120" dirty="0">
                <a:solidFill>
                  <a:srgbClr val="F2F2F2"/>
                </a:solidFill>
                <a:latin typeface="Calibri"/>
                <a:cs typeface="Calibri"/>
              </a:rPr>
              <a:t>Met</a:t>
            </a:r>
            <a:r>
              <a:rPr sz="2400" spc="65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400" spc="175" dirty="0">
                <a:solidFill>
                  <a:srgbClr val="F2F2F2"/>
                </a:solidFill>
                <a:latin typeface="Calibri"/>
                <a:cs typeface="Calibri"/>
              </a:rPr>
              <a:t>een</a:t>
            </a:r>
            <a:r>
              <a:rPr sz="2400" spc="60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400" spc="170" dirty="0">
                <a:solidFill>
                  <a:srgbClr val="F2F2F2"/>
                </a:solidFill>
                <a:latin typeface="Calibri"/>
                <a:cs typeface="Calibri"/>
              </a:rPr>
              <a:t>conference</a:t>
            </a:r>
            <a:r>
              <a:rPr sz="2400" spc="55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400" spc="145" dirty="0">
                <a:solidFill>
                  <a:srgbClr val="F2F2F2"/>
                </a:solidFill>
                <a:latin typeface="Calibri"/>
                <a:cs typeface="Calibri"/>
              </a:rPr>
              <a:t>call</a:t>
            </a:r>
            <a:r>
              <a:rPr sz="2400" spc="60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400" spc="180" dirty="0">
                <a:solidFill>
                  <a:srgbClr val="F2F2F2"/>
                </a:solidFill>
                <a:latin typeface="Calibri"/>
                <a:cs typeface="Calibri"/>
              </a:rPr>
              <a:t>proberen</a:t>
            </a:r>
            <a:r>
              <a:rPr sz="2400" spc="60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400" spc="220" dirty="0">
                <a:solidFill>
                  <a:srgbClr val="F2F2F2"/>
                </a:solidFill>
                <a:latin typeface="Calibri"/>
                <a:cs typeface="Calibri"/>
              </a:rPr>
              <a:t>we</a:t>
            </a:r>
            <a:r>
              <a:rPr sz="2400" spc="55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400" spc="175" dirty="0">
                <a:solidFill>
                  <a:srgbClr val="F2F2F2"/>
                </a:solidFill>
                <a:latin typeface="Calibri"/>
                <a:cs typeface="Calibri"/>
              </a:rPr>
              <a:t>een</a:t>
            </a:r>
            <a:r>
              <a:rPr sz="2400" spc="60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400" spc="165" dirty="0">
                <a:solidFill>
                  <a:srgbClr val="F2F2F2"/>
                </a:solidFill>
                <a:latin typeface="Calibri"/>
                <a:cs typeface="Calibri"/>
              </a:rPr>
              <a:t>“gewone  </a:t>
            </a:r>
            <a:r>
              <a:rPr sz="2400" spc="175" dirty="0">
                <a:solidFill>
                  <a:srgbClr val="F2F2F2"/>
                </a:solidFill>
                <a:latin typeface="Calibri"/>
                <a:cs typeface="Calibri"/>
              </a:rPr>
              <a:t>vergadering” </a:t>
            </a:r>
            <a:r>
              <a:rPr sz="2400" spc="155" dirty="0">
                <a:solidFill>
                  <a:srgbClr val="F2F2F2"/>
                </a:solidFill>
                <a:latin typeface="Calibri"/>
                <a:cs typeface="Calibri"/>
              </a:rPr>
              <a:t>te</a:t>
            </a:r>
            <a:r>
              <a:rPr sz="2400" spc="-65" dirty="0">
                <a:solidFill>
                  <a:srgbClr val="F2F2F2"/>
                </a:solidFill>
                <a:latin typeface="Calibri"/>
                <a:cs typeface="Calibri"/>
              </a:rPr>
              <a:t> </a:t>
            </a:r>
            <a:r>
              <a:rPr sz="2400" spc="185" dirty="0" err="1">
                <a:solidFill>
                  <a:srgbClr val="F2F2F2"/>
                </a:solidFill>
                <a:latin typeface="Calibri"/>
                <a:cs typeface="Calibri"/>
              </a:rPr>
              <a:t>vervangen</a:t>
            </a:r>
            <a:r>
              <a:rPr sz="2400" spc="185" dirty="0">
                <a:solidFill>
                  <a:srgbClr val="F2F2F2"/>
                </a:solidFill>
                <a:latin typeface="Calibri"/>
                <a:cs typeface="Calibri"/>
              </a:rPr>
              <a:t>.</a:t>
            </a:r>
            <a:endParaRPr lang="nl-BE" sz="2400" spc="185" dirty="0">
              <a:solidFill>
                <a:srgbClr val="F2F2F2"/>
              </a:solidFill>
              <a:latin typeface="Calibri"/>
              <a:cs typeface="Calibri"/>
            </a:endParaRPr>
          </a:p>
          <a:p>
            <a:pPr marL="13335" marR="858519" indent="83185">
              <a:lnSpc>
                <a:spcPts val="3000"/>
              </a:lnSpc>
              <a:spcBef>
                <a:spcPts val="360"/>
              </a:spcBef>
            </a:pPr>
            <a:endParaRPr sz="2400" dirty="0">
              <a:latin typeface="Calibri"/>
              <a:cs typeface="Calibri"/>
            </a:endParaRPr>
          </a:p>
          <a:p>
            <a:pPr marL="356235" marR="5080" indent="-342900">
              <a:lnSpc>
                <a:spcPts val="3000"/>
              </a:lnSpc>
              <a:spcBef>
                <a:spcPts val="720"/>
              </a:spcBef>
              <a:buFont typeface="Wingdings" panose="05000000000000000000" pitchFamily="2" charset="2"/>
              <a:buChar char="v"/>
            </a:pPr>
            <a:r>
              <a:rPr lang="nl-BE" sz="2400" spc="250" dirty="0">
                <a:solidFill>
                  <a:srgbClr val="F2F2F2"/>
                </a:solidFill>
                <a:latin typeface="Calibri"/>
                <a:cs typeface="Calibri"/>
              </a:rPr>
              <a:t>Werk met een agenda </a:t>
            </a:r>
          </a:p>
          <a:p>
            <a:pPr marL="356235" marR="5080" indent="-342900">
              <a:lnSpc>
                <a:spcPts val="3000"/>
              </a:lnSpc>
              <a:spcBef>
                <a:spcPts val="720"/>
              </a:spcBef>
              <a:buFont typeface="Wingdings" panose="05000000000000000000" pitchFamily="2" charset="2"/>
              <a:buChar char="v"/>
            </a:pPr>
            <a:endParaRPr lang="nl-BE" sz="2400" spc="250" dirty="0">
              <a:solidFill>
                <a:srgbClr val="F2F2F2"/>
              </a:solidFill>
              <a:latin typeface="Calibri"/>
              <a:cs typeface="Calibri"/>
            </a:endParaRPr>
          </a:p>
          <a:p>
            <a:pPr marL="356235" marR="5080" indent="-342900">
              <a:lnSpc>
                <a:spcPts val="3000"/>
              </a:lnSpc>
              <a:spcBef>
                <a:spcPts val="720"/>
              </a:spcBef>
              <a:buFont typeface="Wingdings" panose="05000000000000000000" pitchFamily="2" charset="2"/>
              <a:buChar char="v"/>
            </a:pPr>
            <a:r>
              <a:rPr lang="nl-BE" sz="2400" spc="250" dirty="0">
                <a:solidFill>
                  <a:srgbClr val="F2F2F2"/>
                </a:solidFill>
                <a:latin typeface="Calibri"/>
                <a:cs typeface="Calibri"/>
              </a:rPr>
              <a:t>Vermijdt </a:t>
            </a:r>
            <a:r>
              <a:rPr lang="nl-BE" sz="2400" spc="250" dirty="0" err="1">
                <a:solidFill>
                  <a:srgbClr val="F2F2F2"/>
                </a:solidFill>
                <a:latin typeface="Calibri"/>
                <a:cs typeface="Calibri"/>
              </a:rPr>
              <a:t>multitasking.De</a:t>
            </a:r>
            <a:r>
              <a:rPr lang="nl-BE" sz="2400" spc="250" dirty="0">
                <a:solidFill>
                  <a:srgbClr val="F2F2F2"/>
                </a:solidFill>
                <a:latin typeface="Calibri"/>
                <a:cs typeface="Calibri"/>
              </a:rPr>
              <a:t> vergadering duurt dan langer en de kans op misverstanden neemt toe.</a:t>
            </a:r>
          </a:p>
          <a:p>
            <a:pPr marL="356235" marR="5080" indent="-342900">
              <a:lnSpc>
                <a:spcPts val="3000"/>
              </a:lnSpc>
              <a:spcBef>
                <a:spcPts val="720"/>
              </a:spcBef>
              <a:buFont typeface="Wingdings" panose="05000000000000000000" pitchFamily="2" charset="2"/>
              <a:buChar char="v"/>
            </a:pPr>
            <a:endParaRPr lang="nl-BE" sz="2400" spc="250" dirty="0">
              <a:solidFill>
                <a:srgbClr val="F2F2F2"/>
              </a:solidFill>
              <a:latin typeface="Calibri"/>
              <a:cs typeface="Calibri"/>
            </a:endParaRPr>
          </a:p>
          <a:p>
            <a:pPr marL="356235" marR="5080" indent="-342900">
              <a:lnSpc>
                <a:spcPts val="3000"/>
              </a:lnSpc>
              <a:spcBef>
                <a:spcPts val="720"/>
              </a:spcBef>
              <a:buFont typeface="Wingdings" panose="05000000000000000000" pitchFamily="2" charset="2"/>
              <a:buChar char="v"/>
            </a:pPr>
            <a:r>
              <a:rPr lang="nl-BE" sz="2400" spc="250" dirty="0">
                <a:solidFill>
                  <a:srgbClr val="F2F2F2"/>
                </a:solidFill>
                <a:latin typeface="Calibri"/>
                <a:cs typeface="Calibri"/>
              </a:rPr>
              <a:t>Zorg voor een rustige ruimte, waar mogelijk alleen. </a:t>
            </a:r>
            <a:endParaRPr sz="2400" dirty="0">
              <a:latin typeface="Calibri"/>
              <a:cs typeface="Calibri"/>
            </a:endParaRP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AF2E5A03-8F53-4F11-8AF3-8C230F6FB7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9607" y="533400"/>
            <a:ext cx="1408298" cy="150584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0143" y="958215"/>
            <a:ext cx="645795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330" dirty="0"/>
              <a:t>Regel</a:t>
            </a:r>
            <a:r>
              <a:rPr sz="3300" spc="90" dirty="0"/>
              <a:t> </a:t>
            </a:r>
            <a:r>
              <a:rPr sz="3300" spc="210" dirty="0"/>
              <a:t>5:</a:t>
            </a:r>
            <a:r>
              <a:rPr sz="3300" spc="105" dirty="0"/>
              <a:t> </a:t>
            </a:r>
            <a:r>
              <a:rPr sz="3300" spc="395" dirty="0"/>
              <a:t>Er</a:t>
            </a:r>
            <a:r>
              <a:rPr sz="3300" spc="95" dirty="0"/>
              <a:t> </a:t>
            </a:r>
            <a:r>
              <a:rPr sz="3300" spc="185" dirty="0"/>
              <a:t>is</a:t>
            </a:r>
            <a:r>
              <a:rPr sz="3300" spc="105" dirty="0"/>
              <a:t> </a:t>
            </a:r>
            <a:r>
              <a:rPr sz="3300" spc="330" dirty="0"/>
              <a:t>geen</a:t>
            </a:r>
            <a:r>
              <a:rPr sz="3300" spc="105" dirty="0"/>
              <a:t> </a:t>
            </a:r>
            <a:r>
              <a:rPr sz="3300" spc="300" dirty="0"/>
              <a:t>lichaamstaal</a:t>
            </a:r>
            <a:endParaRPr sz="3300" dirty="0"/>
          </a:p>
        </p:txBody>
      </p:sp>
      <p:sp>
        <p:nvSpPr>
          <p:cNvPr id="7" name="object 7"/>
          <p:cNvSpPr txBox="1"/>
          <p:nvPr/>
        </p:nvSpPr>
        <p:spPr>
          <a:xfrm>
            <a:off x="228600" y="2057400"/>
            <a:ext cx="8830511" cy="4522328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 marR="1193165" indent="83185">
              <a:lnSpc>
                <a:spcPts val="3000"/>
              </a:lnSpc>
              <a:spcBef>
                <a:spcPts val="360"/>
              </a:spcBef>
            </a:pPr>
            <a:r>
              <a:rPr sz="2100" spc="200" dirty="0">
                <a:solidFill>
                  <a:srgbClr val="F2F2F2"/>
                </a:solidFill>
                <a:cs typeface="Calibri"/>
              </a:rPr>
              <a:t>Vergeet</a:t>
            </a:r>
            <a:r>
              <a:rPr sz="2100" spc="65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14" dirty="0">
                <a:solidFill>
                  <a:srgbClr val="F2F2F2"/>
                </a:solidFill>
                <a:cs typeface="Calibri"/>
              </a:rPr>
              <a:t>niet</a:t>
            </a:r>
            <a:r>
              <a:rPr sz="2100" spc="65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229" dirty="0">
                <a:solidFill>
                  <a:srgbClr val="F2F2F2"/>
                </a:solidFill>
                <a:cs typeface="Calibri"/>
              </a:rPr>
              <a:t>dat</a:t>
            </a:r>
            <a:r>
              <a:rPr sz="2100" spc="65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70" dirty="0">
                <a:solidFill>
                  <a:srgbClr val="F2F2F2"/>
                </a:solidFill>
                <a:cs typeface="Calibri"/>
              </a:rPr>
              <a:t>er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85" dirty="0">
                <a:solidFill>
                  <a:srgbClr val="F2F2F2"/>
                </a:solidFill>
                <a:cs typeface="Calibri"/>
              </a:rPr>
              <a:t>in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20" dirty="0">
                <a:solidFill>
                  <a:srgbClr val="F2F2F2"/>
                </a:solidFill>
                <a:cs typeface="Calibri"/>
              </a:rPr>
              <a:t>dit</a:t>
            </a:r>
            <a:r>
              <a:rPr sz="2100" spc="65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65" dirty="0">
                <a:solidFill>
                  <a:srgbClr val="F2F2F2"/>
                </a:solidFill>
                <a:cs typeface="Calibri"/>
              </a:rPr>
              <a:t>soort</a:t>
            </a:r>
            <a:r>
              <a:rPr sz="2100" spc="65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75" dirty="0">
                <a:solidFill>
                  <a:srgbClr val="F2F2F2"/>
                </a:solidFill>
                <a:cs typeface="Calibri"/>
              </a:rPr>
              <a:t>gesprekken</a:t>
            </a:r>
            <a:r>
              <a:rPr sz="2100" spc="65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204" dirty="0" err="1">
                <a:solidFill>
                  <a:srgbClr val="F2F2F2"/>
                </a:solidFill>
                <a:cs typeface="Calibri"/>
              </a:rPr>
              <a:t>geen</a:t>
            </a:r>
            <a:r>
              <a:rPr sz="2100" spc="204" dirty="0">
                <a:solidFill>
                  <a:srgbClr val="F2F2F2"/>
                </a:solidFill>
                <a:cs typeface="Calibri"/>
              </a:rPr>
              <a:t>  </a:t>
            </a:r>
            <a:r>
              <a:rPr sz="2100" spc="195" dirty="0" err="1">
                <a:solidFill>
                  <a:srgbClr val="F2F2F2"/>
                </a:solidFill>
                <a:cs typeface="Calibri"/>
              </a:rPr>
              <a:t>lichaamstaal</a:t>
            </a:r>
            <a:r>
              <a:rPr lang="nl-BE" sz="2100" spc="195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-31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65" dirty="0">
                <a:solidFill>
                  <a:srgbClr val="F2F2F2"/>
                </a:solidFill>
                <a:cs typeface="Calibri"/>
              </a:rPr>
              <a:t>is. </a:t>
            </a:r>
            <a:r>
              <a:rPr sz="2100" spc="185" dirty="0" err="1">
                <a:solidFill>
                  <a:srgbClr val="F2F2F2"/>
                </a:solidFill>
                <a:cs typeface="Calibri"/>
              </a:rPr>
              <a:t>Geef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240" dirty="0">
                <a:solidFill>
                  <a:srgbClr val="F2F2F2"/>
                </a:solidFill>
                <a:cs typeface="Calibri"/>
              </a:rPr>
              <a:t>daarom</a:t>
            </a:r>
            <a:r>
              <a:rPr sz="2100" spc="65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70" dirty="0">
                <a:solidFill>
                  <a:srgbClr val="F2F2F2"/>
                </a:solidFill>
                <a:cs typeface="Calibri"/>
              </a:rPr>
              <a:t>bij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225" dirty="0">
                <a:solidFill>
                  <a:srgbClr val="F2F2F2"/>
                </a:solidFill>
                <a:cs typeface="Calibri"/>
              </a:rPr>
              <a:t>vragen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204" dirty="0">
                <a:solidFill>
                  <a:srgbClr val="F2F2F2"/>
                </a:solidFill>
                <a:cs typeface="Calibri"/>
              </a:rPr>
              <a:t>mee</a:t>
            </a:r>
            <a:r>
              <a:rPr sz="2100" spc="55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275" dirty="0">
                <a:solidFill>
                  <a:srgbClr val="F2F2F2"/>
                </a:solidFill>
                <a:cs typeface="Calibri"/>
              </a:rPr>
              <a:t>aan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45" dirty="0">
                <a:solidFill>
                  <a:srgbClr val="F2F2F2"/>
                </a:solidFill>
                <a:cs typeface="Calibri"/>
              </a:rPr>
              <a:t>wie</a:t>
            </a:r>
            <a:r>
              <a:rPr sz="2100" spc="55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80" dirty="0">
                <a:solidFill>
                  <a:srgbClr val="F2F2F2"/>
                </a:solidFill>
                <a:cs typeface="Calibri"/>
              </a:rPr>
              <a:t>je</a:t>
            </a:r>
            <a:r>
              <a:rPr sz="2100" spc="55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210" dirty="0">
                <a:solidFill>
                  <a:srgbClr val="F2F2F2"/>
                </a:solidFill>
                <a:cs typeface="Calibri"/>
              </a:rPr>
              <a:t>de</a:t>
            </a:r>
            <a:r>
              <a:rPr sz="2100" spc="55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265" dirty="0">
                <a:solidFill>
                  <a:srgbClr val="F2F2F2"/>
                </a:solidFill>
                <a:cs typeface="Calibri"/>
              </a:rPr>
              <a:t>vraag</a:t>
            </a:r>
            <a:r>
              <a:rPr sz="2100" spc="7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10" dirty="0">
                <a:solidFill>
                  <a:srgbClr val="F2F2F2"/>
                </a:solidFill>
                <a:cs typeface="Calibri"/>
              </a:rPr>
              <a:t>stelt.</a:t>
            </a:r>
            <a:endParaRPr sz="2100" dirty="0">
              <a:cs typeface="Calibri"/>
            </a:endParaRPr>
          </a:p>
          <a:p>
            <a:pPr marL="12700" marR="5080" indent="83185">
              <a:lnSpc>
                <a:spcPts val="3000"/>
              </a:lnSpc>
              <a:spcBef>
                <a:spcPts val="835"/>
              </a:spcBef>
            </a:pPr>
            <a:r>
              <a:rPr sz="2100" spc="195" dirty="0">
                <a:solidFill>
                  <a:srgbClr val="F2F2F2"/>
                </a:solidFill>
                <a:cs typeface="Calibri"/>
              </a:rPr>
              <a:t>Het </a:t>
            </a:r>
            <a:r>
              <a:rPr sz="2100" spc="110" dirty="0">
                <a:solidFill>
                  <a:srgbClr val="F2F2F2"/>
                </a:solidFill>
                <a:cs typeface="Calibri"/>
              </a:rPr>
              <a:t>is </a:t>
            </a:r>
            <a:r>
              <a:rPr sz="2100" spc="85" dirty="0">
                <a:solidFill>
                  <a:srgbClr val="F2F2F2"/>
                </a:solidFill>
                <a:cs typeface="Calibri"/>
              </a:rPr>
              <a:t>in </a:t>
            </a:r>
            <a:r>
              <a:rPr sz="2100" spc="120" dirty="0">
                <a:solidFill>
                  <a:srgbClr val="F2F2F2"/>
                </a:solidFill>
                <a:cs typeface="Calibri"/>
              </a:rPr>
              <a:t>dit </a:t>
            </a:r>
            <a:r>
              <a:rPr sz="2100" spc="165" dirty="0">
                <a:solidFill>
                  <a:srgbClr val="F2F2F2"/>
                </a:solidFill>
                <a:cs typeface="Calibri"/>
              </a:rPr>
              <a:t>soort </a:t>
            </a:r>
            <a:r>
              <a:rPr sz="2100" spc="175" dirty="0">
                <a:solidFill>
                  <a:srgbClr val="F2F2F2"/>
                </a:solidFill>
                <a:cs typeface="Calibri"/>
              </a:rPr>
              <a:t>gesprekken </a:t>
            </a:r>
            <a:r>
              <a:rPr sz="2100" spc="210" dirty="0">
                <a:solidFill>
                  <a:srgbClr val="F2F2F2"/>
                </a:solidFill>
                <a:cs typeface="Calibri"/>
              </a:rPr>
              <a:t>goed </a:t>
            </a:r>
            <a:r>
              <a:rPr sz="2100" spc="200" dirty="0">
                <a:solidFill>
                  <a:srgbClr val="F2F2F2"/>
                </a:solidFill>
                <a:cs typeface="Calibri"/>
              </a:rPr>
              <a:t>om </a:t>
            </a:r>
            <a:r>
              <a:rPr sz="2100" spc="160" dirty="0">
                <a:solidFill>
                  <a:srgbClr val="F2F2F2"/>
                </a:solidFill>
                <a:cs typeface="Calibri"/>
              </a:rPr>
              <a:t>beschrijvend </a:t>
            </a:r>
            <a:r>
              <a:rPr sz="2100" spc="155" dirty="0">
                <a:solidFill>
                  <a:srgbClr val="F2F2F2"/>
                </a:solidFill>
                <a:cs typeface="Calibri"/>
              </a:rPr>
              <a:t>te  </a:t>
            </a:r>
            <a:r>
              <a:rPr sz="2100" spc="145" dirty="0">
                <a:solidFill>
                  <a:srgbClr val="F2F2F2"/>
                </a:solidFill>
                <a:cs typeface="Calibri"/>
              </a:rPr>
              <a:t>spreken.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210" dirty="0">
                <a:solidFill>
                  <a:srgbClr val="F2F2F2"/>
                </a:solidFill>
                <a:cs typeface="Calibri"/>
              </a:rPr>
              <a:t>Als</a:t>
            </a:r>
            <a:r>
              <a:rPr sz="2100" spc="65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80" dirty="0">
                <a:solidFill>
                  <a:srgbClr val="F2F2F2"/>
                </a:solidFill>
                <a:cs typeface="Calibri"/>
              </a:rPr>
              <a:t>je</a:t>
            </a:r>
            <a:r>
              <a:rPr sz="2100" spc="55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245" dirty="0">
                <a:solidFill>
                  <a:srgbClr val="F2F2F2"/>
                </a:solidFill>
                <a:cs typeface="Calibri"/>
              </a:rPr>
              <a:t>naar</a:t>
            </a:r>
            <a:r>
              <a:rPr sz="2100" spc="65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50" dirty="0">
                <a:solidFill>
                  <a:srgbClr val="F2F2F2"/>
                </a:solidFill>
                <a:cs typeface="Calibri"/>
              </a:rPr>
              <a:t>het</a:t>
            </a:r>
            <a:r>
              <a:rPr sz="2100" spc="65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80" dirty="0">
                <a:solidFill>
                  <a:srgbClr val="F2F2F2"/>
                </a:solidFill>
                <a:cs typeface="Calibri"/>
              </a:rPr>
              <a:t>volgend</a:t>
            </a:r>
            <a:r>
              <a:rPr sz="2100" spc="65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40" dirty="0">
                <a:solidFill>
                  <a:srgbClr val="F2F2F2"/>
                </a:solidFill>
                <a:cs typeface="Calibri"/>
              </a:rPr>
              <a:t>item</a:t>
            </a:r>
            <a:r>
              <a:rPr sz="2100" spc="7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90" dirty="0">
                <a:solidFill>
                  <a:srgbClr val="F2F2F2"/>
                </a:solidFill>
                <a:cs typeface="Calibri"/>
              </a:rPr>
              <a:t>op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210" dirty="0">
                <a:solidFill>
                  <a:srgbClr val="F2F2F2"/>
                </a:solidFill>
                <a:cs typeface="Calibri"/>
              </a:rPr>
              <a:t>de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254" dirty="0">
                <a:solidFill>
                  <a:srgbClr val="F2F2F2"/>
                </a:solidFill>
                <a:cs typeface="Calibri"/>
              </a:rPr>
              <a:t>agenda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10" dirty="0">
                <a:solidFill>
                  <a:srgbClr val="F2F2F2"/>
                </a:solidFill>
                <a:cs typeface="Calibri"/>
              </a:rPr>
              <a:t>zoekt,  </a:t>
            </a:r>
            <a:r>
              <a:rPr sz="2100" spc="204" dirty="0">
                <a:solidFill>
                  <a:srgbClr val="F2F2F2"/>
                </a:solidFill>
                <a:cs typeface="Calibri"/>
              </a:rPr>
              <a:t>zeg </a:t>
            </a:r>
            <a:r>
              <a:rPr sz="2100" spc="245" dirty="0">
                <a:solidFill>
                  <a:srgbClr val="F2F2F2"/>
                </a:solidFill>
                <a:cs typeface="Calibri"/>
              </a:rPr>
              <a:t>dan </a:t>
            </a:r>
            <a:r>
              <a:rPr sz="2100" spc="15" dirty="0">
                <a:solidFill>
                  <a:srgbClr val="F2F2F2"/>
                </a:solidFill>
                <a:cs typeface="Calibri"/>
              </a:rPr>
              <a:t>“Ik </a:t>
            </a:r>
            <a:r>
              <a:rPr sz="2100" spc="50" dirty="0">
                <a:solidFill>
                  <a:srgbClr val="F2F2F2"/>
                </a:solidFill>
                <a:cs typeface="Calibri"/>
              </a:rPr>
              <a:t>klik </a:t>
            </a:r>
            <a:r>
              <a:rPr sz="2100" spc="150" dirty="0">
                <a:solidFill>
                  <a:srgbClr val="F2F2F2"/>
                </a:solidFill>
                <a:cs typeface="Calibri"/>
              </a:rPr>
              <a:t>het </a:t>
            </a:r>
            <a:r>
              <a:rPr sz="2100" spc="180" dirty="0">
                <a:solidFill>
                  <a:srgbClr val="F2F2F2"/>
                </a:solidFill>
                <a:cs typeface="Calibri"/>
              </a:rPr>
              <a:t>document </a:t>
            </a:r>
            <a:r>
              <a:rPr sz="2100" spc="155" dirty="0">
                <a:solidFill>
                  <a:srgbClr val="F2F2F2"/>
                </a:solidFill>
                <a:cs typeface="Calibri"/>
              </a:rPr>
              <a:t>nu </a:t>
            </a:r>
            <a:r>
              <a:rPr sz="2100" spc="140" dirty="0">
                <a:solidFill>
                  <a:srgbClr val="F2F2F2"/>
                </a:solidFill>
                <a:cs typeface="Calibri"/>
              </a:rPr>
              <a:t>open, </a:t>
            </a:r>
            <a:r>
              <a:rPr sz="2100" spc="40" dirty="0">
                <a:solidFill>
                  <a:srgbClr val="F2F2F2"/>
                </a:solidFill>
                <a:cs typeface="Calibri"/>
              </a:rPr>
              <a:t>ik </a:t>
            </a:r>
            <a:r>
              <a:rPr sz="2100" spc="190" dirty="0">
                <a:solidFill>
                  <a:srgbClr val="F2F2F2"/>
                </a:solidFill>
                <a:cs typeface="Calibri"/>
              </a:rPr>
              <a:t>ben </a:t>
            </a:r>
            <a:r>
              <a:rPr sz="2100" spc="275" dirty="0">
                <a:solidFill>
                  <a:srgbClr val="F2F2F2"/>
                </a:solidFill>
                <a:cs typeface="Calibri"/>
              </a:rPr>
              <a:t>aan </a:t>
            </a:r>
            <a:r>
              <a:rPr sz="2100" spc="150" dirty="0">
                <a:solidFill>
                  <a:srgbClr val="F2F2F2"/>
                </a:solidFill>
                <a:cs typeface="Calibri"/>
              </a:rPr>
              <a:t>het  </a:t>
            </a:r>
            <a:r>
              <a:rPr sz="2100" spc="120" dirty="0" err="1">
                <a:solidFill>
                  <a:srgbClr val="F2F2F2"/>
                </a:solidFill>
                <a:cs typeface="Calibri"/>
              </a:rPr>
              <a:t>scrollen</a:t>
            </a:r>
            <a:r>
              <a:rPr sz="2100" spc="145" dirty="0">
                <a:solidFill>
                  <a:srgbClr val="F2F2F2"/>
                </a:solidFill>
                <a:cs typeface="Calibri"/>
              </a:rPr>
              <a:t>”. </a:t>
            </a:r>
            <a:r>
              <a:rPr sz="2100" spc="220" dirty="0">
                <a:solidFill>
                  <a:srgbClr val="F2F2F2"/>
                </a:solidFill>
                <a:cs typeface="Calibri"/>
              </a:rPr>
              <a:t>Zo </a:t>
            </a:r>
            <a:r>
              <a:rPr sz="2100" spc="145" dirty="0">
                <a:solidFill>
                  <a:srgbClr val="F2F2F2"/>
                </a:solidFill>
                <a:cs typeface="Calibri"/>
              </a:rPr>
              <a:t>vermijd </a:t>
            </a:r>
            <a:r>
              <a:rPr sz="2100" spc="80" dirty="0">
                <a:solidFill>
                  <a:srgbClr val="F2F2F2"/>
                </a:solidFill>
                <a:cs typeface="Calibri"/>
              </a:rPr>
              <a:t>je </a:t>
            </a:r>
            <a:r>
              <a:rPr sz="2100" spc="114" dirty="0">
                <a:solidFill>
                  <a:srgbClr val="F2F2F2"/>
                </a:solidFill>
                <a:cs typeface="Calibri"/>
              </a:rPr>
              <a:t>onduidelijke  </a:t>
            </a:r>
            <a:r>
              <a:rPr sz="2100" spc="130" dirty="0">
                <a:solidFill>
                  <a:srgbClr val="F2F2F2"/>
                </a:solidFill>
                <a:cs typeface="Calibri"/>
              </a:rPr>
              <a:t>stiltes </a:t>
            </a:r>
            <a:r>
              <a:rPr sz="2100" spc="220" dirty="0">
                <a:solidFill>
                  <a:srgbClr val="F2F2F2"/>
                </a:solidFill>
                <a:cs typeface="Calibri"/>
              </a:rPr>
              <a:t>waardoor </a:t>
            </a:r>
            <a:r>
              <a:rPr sz="2100" spc="200" dirty="0">
                <a:solidFill>
                  <a:srgbClr val="F2F2F2"/>
                </a:solidFill>
                <a:cs typeface="Calibri"/>
              </a:rPr>
              <a:t>anderen </a:t>
            </a:r>
            <a:r>
              <a:rPr sz="2100" spc="114" dirty="0">
                <a:solidFill>
                  <a:srgbClr val="F2F2F2"/>
                </a:solidFill>
                <a:cs typeface="Calibri"/>
              </a:rPr>
              <a:t>niet </a:t>
            </a:r>
            <a:r>
              <a:rPr sz="2100" spc="165" dirty="0">
                <a:solidFill>
                  <a:srgbClr val="F2F2F2"/>
                </a:solidFill>
                <a:cs typeface="Calibri"/>
              </a:rPr>
              <a:t>denken </a:t>
            </a:r>
            <a:r>
              <a:rPr sz="2100" spc="229" dirty="0">
                <a:solidFill>
                  <a:srgbClr val="F2F2F2"/>
                </a:solidFill>
                <a:cs typeface="Calibri"/>
              </a:rPr>
              <a:t>dat </a:t>
            </a:r>
            <a:r>
              <a:rPr sz="2100" spc="80" dirty="0">
                <a:solidFill>
                  <a:srgbClr val="F2F2F2"/>
                </a:solidFill>
                <a:cs typeface="Calibri"/>
              </a:rPr>
              <a:t>je </a:t>
            </a:r>
            <a:r>
              <a:rPr sz="2100" spc="185" dirty="0">
                <a:solidFill>
                  <a:srgbClr val="F2F2F2"/>
                </a:solidFill>
                <a:cs typeface="Calibri"/>
              </a:rPr>
              <a:t>klaar </a:t>
            </a:r>
            <a:r>
              <a:rPr sz="2100" spc="175" dirty="0">
                <a:solidFill>
                  <a:srgbClr val="F2F2F2"/>
                </a:solidFill>
                <a:cs typeface="Calibri"/>
              </a:rPr>
              <a:t>bent  </a:t>
            </a:r>
            <a:r>
              <a:rPr sz="2100" spc="185" dirty="0">
                <a:solidFill>
                  <a:srgbClr val="F2F2F2"/>
                </a:solidFill>
                <a:cs typeface="Calibri"/>
              </a:rPr>
              <a:t>met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50" dirty="0">
                <a:solidFill>
                  <a:srgbClr val="F2F2F2"/>
                </a:solidFill>
                <a:cs typeface="Calibri"/>
              </a:rPr>
              <a:t>spreken.</a:t>
            </a:r>
            <a:endParaRPr sz="2100" dirty="0">
              <a:cs typeface="Calibri"/>
            </a:endParaRPr>
          </a:p>
          <a:p>
            <a:pPr marL="12700" marR="353060" indent="83185" algn="just">
              <a:lnSpc>
                <a:spcPts val="3000"/>
              </a:lnSpc>
              <a:spcBef>
                <a:spcPts val="855"/>
              </a:spcBef>
            </a:pPr>
            <a:r>
              <a:rPr sz="2100" spc="210" dirty="0">
                <a:solidFill>
                  <a:srgbClr val="F2F2F2"/>
                </a:solidFill>
                <a:cs typeface="Calibri"/>
              </a:rPr>
              <a:t>Als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80" dirty="0">
                <a:solidFill>
                  <a:srgbClr val="F2F2F2"/>
                </a:solidFill>
                <a:cs typeface="Calibri"/>
              </a:rPr>
              <a:t>je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65" dirty="0">
                <a:solidFill>
                  <a:srgbClr val="F2F2F2"/>
                </a:solidFill>
                <a:cs typeface="Calibri"/>
              </a:rPr>
              <a:t>beeld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14" dirty="0">
                <a:solidFill>
                  <a:srgbClr val="F2F2F2"/>
                </a:solidFill>
                <a:cs typeface="Calibri"/>
              </a:rPr>
              <a:t>niet</a:t>
            </a:r>
            <a:r>
              <a:rPr sz="2100" spc="7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30" dirty="0">
                <a:solidFill>
                  <a:srgbClr val="F2F2F2"/>
                </a:solidFill>
                <a:cs typeface="Calibri"/>
              </a:rPr>
              <a:t>werkt,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10" dirty="0">
                <a:solidFill>
                  <a:srgbClr val="F2F2F2"/>
                </a:solidFill>
                <a:cs typeface="Calibri"/>
              </a:rPr>
              <a:t>is</a:t>
            </a:r>
            <a:r>
              <a:rPr sz="2100" spc="65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50" dirty="0">
                <a:solidFill>
                  <a:srgbClr val="F2F2F2"/>
                </a:solidFill>
                <a:cs typeface="Calibri"/>
              </a:rPr>
              <a:t>het</a:t>
            </a:r>
            <a:r>
              <a:rPr sz="2100" spc="65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45" dirty="0">
                <a:solidFill>
                  <a:srgbClr val="F2F2F2"/>
                </a:solidFill>
                <a:cs typeface="Calibri"/>
              </a:rPr>
              <a:t>belangrijk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229" dirty="0">
                <a:solidFill>
                  <a:srgbClr val="F2F2F2"/>
                </a:solidFill>
                <a:cs typeface="Calibri"/>
              </a:rPr>
              <a:t>dat</a:t>
            </a:r>
            <a:r>
              <a:rPr sz="2100" spc="65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80" dirty="0">
                <a:solidFill>
                  <a:srgbClr val="F2F2F2"/>
                </a:solidFill>
                <a:cs typeface="Calibri"/>
              </a:rPr>
              <a:t>je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14" dirty="0">
                <a:solidFill>
                  <a:srgbClr val="F2F2F2"/>
                </a:solidFill>
                <a:cs typeface="Calibri"/>
              </a:rPr>
              <a:t>elke</a:t>
            </a:r>
            <a:r>
              <a:rPr sz="2100" spc="55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50" dirty="0">
                <a:solidFill>
                  <a:srgbClr val="F2F2F2"/>
                </a:solidFill>
                <a:cs typeface="Calibri"/>
              </a:rPr>
              <a:t>keer  </a:t>
            </a:r>
            <a:r>
              <a:rPr sz="2100" spc="185" dirty="0">
                <a:solidFill>
                  <a:srgbClr val="F2F2F2"/>
                </a:solidFill>
                <a:cs typeface="Calibri"/>
              </a:rPr>
              <a:t>zegt</a:t>
            </a:r>
            <a:r>
              <a:rPr sz="2100" spc="65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45" dirty="0">
                <a:solidFill>
                  <a:srgbClr val="F2F2F2"/>
                </a:solidFill>
                <a:cs typeface="Calibri"/>
              </a:rPr>
              <a:t>wie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80" dirty="0">
                <a:solidFill>
                  <a:srgbClr val="F2F2F2"/>
                </a:solidFill>
                <a:cs typeface="Calibri"/>
              </a:rPr>
              <a:t>je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35" dirty="0">
                <a:solidFill>
                  <a:srgbClr val="F2F2F2"/>
                </a:solidFill>
                <a:cs typeface="Calibri"/>
              </a:rPr>
              <a:t>bent,</a:t>
            </a:r>
            <a:r>
              <a:rPr sz="2100" spc="65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70" dirty="0">
                <a:solidFill>
                  <a:srgbClr val="F2F2F2"/>
                </a:solidFill>
                <a:cs typeface="Calibri"/>
              </a:rPr>
              <a:t>voor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80" dirty="0">
                <a:solidFill>
                  <a:srgbClr val="F2F2F2"/>
                </a:solidFill>
                <a:cs typeface="Calibri"/>
              </a:rPr>
              <a:t>je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275" dirty="0">
                <a:solidFill>
                  <a:srgbClr val="F2F2F2"/>
                </a:solidFill>
                <a:cs typeface="Calibri"/>
              </a:rPr>
              <a:t>aan</a:t>
            </a:r>
            <a:r>
              <a:rPr sz="2100" spc="65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50" dirty="0">
                <a:solidFill>
                  <a:srgbClr val="F2F2F2"/>
                </a:solidFill>
                <a:cs typeface="Calibri"/>
              </a:rPr>
              <a:t>het</a:t>
            </a:r>
            <a:r>
              <a:rPr sz="2100" spc="7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90" dirty="0">
                <a:solidFill>
                  <a:srgbClr val="F2F2F2"/>
                </a:solidFill>
                <a:cs typeface="Calibri"/>
              </a:rPr>
              <a:t>woord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14" dirty="0">
                <a:solidFill>
                  <a:srgbClr val="F2F2F2"/>
                </a:solidFill>
                <a:cs typeface="Calibri"/>
              </a:rPr>
              <a:t>komt.</a:t>
            </a:r>
            <a:r>
              <a:rPr sz="2100" spc="65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225" dirty="0">
                <a:solidFill>
                  <a:srgbClr val="F2F2F2"/>
                </a:solidFill>
                <a:cs typeface="Calibri"/>
              </a:rPr>
              <a:t>Stemmen  </a:t>
            </a:r>
            <a:r>
              <a:rPr sz="2100" spc="150" dirty="0">
                <a:solidFill>
                  <a:srgbClr val="F2F2F2"/>
                </a:solidFill>
                <a:cs typeface="Calibri"/>
              </a:rPr>
              <a:t>kunnen </a:t>
            </a:r>
            <a:r>
              <a:rPr sz="2100" spc="215" dirty="0">
                <a:solidFill>
                  <a:srgbClr val="F2F2F2"/>
                </a:solidFill>
                <a:cs typeface="Calibri"/>
              </a:rPr>
              <a:t>soms </a:t>
            </a:r>
            <a:r>
              <a:rPr sz="2100" spc="190" dirty="0">
                <a:solidFill>
                  <a:srgbClr val="F2F2F2"/>
                </a:solidFill>
                <a:cs typeface="Calibri"/>
              </a:rPr>
              <a:t>op</a:t>
            </a:r>
            <a:r>
              <a:rPr sz="2100" spc="-315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85" dirty="0">
                <a:solidFill>
                  <a:srgbClr val="F2F2F2"/>
                </a:solidFill>
                <a:cs typeface="Calibri"/>
              </a:rPr>
              <a:t>elkaar </a:t>
            </a:r>
            <a:r>
              <a:rPr sz="2100" spc="55" dirty="0">
                <a:solidFill>
                  <a:srgbClr val="F2F2F2"/>
                </a:solidFill>
                <a:cs typeface="Calibri"/>
              </a:rPr>
              <a:t>lijken.</a:t>
            </a:r>
            <a:endParaRPr sz="2100" dirty="0">
              <a:cs typeface="Calibri"/>
            </a:endParaRP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CB9D13E4-6FC8-47A4-8050-240CE9EEFB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5702" y="559578"/>
            <a:ext cx="1408298" cy="150584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685800"/>
            <a:ext cx="6379210" cy="10284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330" dirty="0"/>
              <a:t>Regel </a:t>
            </a:r>
            <a:r>
              <a:rPr sz="3300" spc="265" dirty="0"/>
              <a:t>6: </a:t>
            </a:r>
            <a:r>
              <a:rPr lang="nl-BE" sz="3300" spc="229" dirty="0"/>
              <a:t>Hou je in als het even niet lukt.</a:t>
            </a:r>
            <a:endParaRPr sz="3300" dirty="0"/>
          </a:p>
        </p:txBody>
      </p:sp>
      <p:sp>
        <p:nvSpPr>
          <p:cNvPr id="5" name="object 5"/>
          <p:cNvSpPr txBox="1">
            <a:spLocks noGrp="1"/>
          </p:cNvSpPr>
          <p:nvPr>
            <p:ph idx="1"/>
          </p:nvPr>
        </p:nvSpPr>
        <p:spPr>
          <a:xfrm>
            <a:off x="381000" y="2362200"/>
            <a:ext cx="7801789" cy="2842573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71450" marR="5080" indent="83185">
              <a:lnSpc>
                <a:spcPct val="89000"/>
              </a:lnSpc>
              <a:spcBef>
                <a:spcPts val="375"/>
              </a:spcBef>
            </a:pPr>
            <a:r>
              <a:rPr spc="210" dirty="0"/>
              <a:t>Als</a:t>
            </a:r>
            <a:r>
              <a:rPr spc="65" dirty="0"/>
              <a:t> </a:t>
            </a:r>
            <a:r>
              <a:rPr spc="80" dirty="0"/>
              <a:t>je</a:t>
            </a:r>
            <a:r>
              <a:rPr spc="60" dirty="0"/>
              <a:t> </a:t>
            </a:r>
            <a:r>
              <a:rPr spc="175" dirty="0"/>
              <a:t>door</a:t>
            </a:r>
            <a:r>
              <a:rPr spc="65" dirty="0"/>
              <a:t> </a:t>
            </a:r>
            <a:r>
              <a:rPr spc="155" dirty="0"/>
              <a:t>technische</a:t>
            </a:r>
            <a:r>
              <a:rPr spc="60" dirty="0"/>
              <a:t> </a:t>
            </a:r>
            <a:r>
              <a:rPr spc="175" dirty="0"/>
              <a:t>problemen</a:t>
            </a:r>
            <a:r>
              <a:rPr spc="65" dirty="0"/>
              <a:t> </a:t>
            </a:r>
            <a:r>
              <a:rPr spc="90" dirty="0"/>
              <a:t>uit</a:t>
            </a:r>
            <a:r>
              <a:rPr spc="70" dirty="0"/>
              <a:t> </a:t>
            </a:r>
            <a:r>
              <a:rPr spc="150" dirty="0"/>
              <a:t>het</a:t>
            </a:r>
            <a:r>
              <a:rPr spc="75" dirty="0"/>
              <a:t> </a:t>
            </a:r>
            <a:r>
              <a:rPr spc="190" dirty="0"/>
              <a:t>gesprek</a:t>
            </a:r>
            <a:r>
              <a:rPr spc="60" dirty="0"/>
              <a:t> </a:t>
            </a:r>
            <a:r>
              <a:rPr spc="185" dirty="0"/>
              <a:t>wordt  </a:t>
            </a:r>
            <a:r>
              <a:rPr spc="145" dirty="0"/>
              <a:t>gegooit, </a:t>
            </a:r>
            <a:r>
              <a:rPr spc="105" dirty="0"/>
              <a:t>sluit </a:t>
            </a:r>
            <a:r>
              <a:rPr spc="150" dirty="0"/>
              <a:t>zo snel </a:t>
            </a:r>
            <a:r>
              <a:rPr spc="120" dirty="0"/>
              <a:t>mogelijk </a:t>
            </a:r>
            <a:r>
              <a:rPr spc="180" dirty="0"/>
              <a:t>terug </a:t>
            </a:r>
            <a:r>
              <a:rPr spc="200" dirty="0"/>
              <a:t>aan, </a:t>
            </a:r>
            <a:r>
              <a:rPr spc="175" dirty="0"/>
              <a:t>zonder </a:t>
            </a:r>
            <a:r>
              <a:rPr spc="80" dirty="0"/>
              <a:t>je </a:t>
            </a:r>
            <a:r>
              <a:rPr spc="155" dirty="0"/>
              <a:t>te  </a:t>
            </a:r>
            <a:r>
              <a:rPr spc="170" dirty="0"/>
              <a:t>melden</a:t>
            </a:r>
            <a:r>
              <a:rPr spc="65" dirty="0"/>
              <a:t> </a:t>
            </a:r>
            <a:r>
              <a:rPr spc="155" dirty="0"/>
              <a:t>of</a:t>
            </a:r>
            <a:r>
              <a:rPr spc="65" dirty="0"/>
              <a:t> </a:t>
            </a:r>
            <a:r>
              <a:rPr spc="120" dirty="0"/>
              <a:t>dit</a:t>
            </a:r>
            <a:r>
              <a:rPr spc="70" dirty="0"/>
              <a:t> </a:t>
            </a:r>
            <a:r>
              <a:rPr spc="155" dirty="0"/>
              <a:t>ter</a:t>
            </a:r>
            <a:r>
              <a:rPr spc="65" dirty="0"/>
              <a:t> </a:t>
            </a:r>
            <a:r>
              <a:rPr spc="200" dirty="0"/>
              <a:t>sprake</a:t>
            </a:r>
            <a:r>
              <a:rPr spc="60" dirty="0"/>
              <a:t> </a:t>
            </a:r>
            <a:r>
              <a:rPr spc="155" dirty="0"/>
              <a:t>te</a:t>
            </a:r>
            <a:r>
              <a:rPr spc="65" dirty="0"/>
              <a:t> </a:t>
            </a:r>
            <a:r>
              <a:rPr spc="195" dirty="0"/>
              <a:t>brengen</a:t>
            </a:r>
            <a:r>
              <a:rPr spc="65" dirty="0"/>
              <a:t> </a:t>
            </a:r>
            <a:r>
              <a:rPr spc="85" dirty="0"/>
              <a:t>in</a:t>
            </a:r>
            <a:r>
              <a:rPr spc="65" dirty="0"/>
              <a:t> </a:t>
            </a:r>
            <a:r>
              <a:rPr spc="150" dirty="0"/>
              <a:t>het</a:t>
            </a:r>
            <a:r>
              <a:rPr spc="70" dirty="0"/>
              <a:t> </a:t>
            </a:r>
            <a:r>
              <a:rPr spc="165" dirty="0" err="1"/>
              <a:t>audiogesprek</a:t>
            </a:r>
            <a:r>
              <a:rPr spc="165" dirty="0"/>
              <a:t>.</a:t>
            </a:r>
            <a:endParaRPr lang="nl-BE" spc="165" dirty="0"/>
          </a:p>
          <a:p>
            <a:pPr marL="171450" marR="5080" indent="83185">
              <a:lnSpc>
                <a:spcPct val="89000"/>
              </a:lnSpc>
              <a:spcBef>
                <a:spcPts val="375"/>
              </a:spcBef>
            </a:pPr>
            <a:endParaRPr spc="165" dirty="0"/>
          </a:p>
          <a:p>
            <a:pPr marL="171450" marR="83820" indent="83820">
              <a:lnSpc>
                <a:spcPct val="89500"/>
              </a:lnSpc>
              <a:spcBef>
                <a:spcPts val="840"/>
              </a:spcBef>
            </a:pPr>
            <a:r>
              <a:rPr spc="229" dirty="0"/>
              <a:t>Heb</a:t>
            </a:r>
            <a:r>
              <a:rPr spc="60" dirty="0"/>
              <a:t> </a:t>
            </a:r>
            <a:r>
              <a:rPr spc="80" dirty="0"/>
              <a:t>je</a:t>
            </a:r>
            <a:r>
              <a:rPr spc="55" dirty="0"/>
              <a:t> </a:t>
            </a:r>
            <a:r>
              <a:rPr spc="155" dirty="0"/>
              <a:t>technische</a:t>
            </a:r>
            <a:r>
              <a:rPr spc="60" dirty="0"/>
              <a:t> </a:t>
            </a:r>
            <a:r>
              <a:rPr spc="155" dirty="0"/>
              <a:t>problemen,</a:t>
            </a:r>
            <a:r>
              <a:rPr spc="60" dirty="0"/>
              <a:t> </a:t>
            </a:r>
            <a:r>
              <a:rPr spc="200" dirty="0"/>
              <a:t>laat</a:t>
            </a:r>
            <a:r>
              <a:rPr spc="70" dirty="0"/>
              <a:t> </a:t>
            </a:r>
            <a:r>
              <a:rPr spc="120" dirty="0"/>
              <a:t>dit</a:t>
            </a:r>
            <a:r>
              <a:rPr spc="65" dirty="0"/>
              <a:t> </a:t>
            </a:r>
            <a:r>
              <a:rPr spc="245" dirty="0"/>
              <a:t>dan</a:t>
            </a:r>
            <a:r>
              <a:rPr spc="65" dirty="0"/>
              <a:t> </a:t>
            </a:r>
            <a:r>
              <a:rPr spc="180" dirty="0"/>
              <a:t>weten</a:t>
            </a:r>
            <a:r>
              <a:rPr spc="60" dirty="0"/>
              <a:t> </a:t>
            </a:r>
            <a:r>
              <a:rPr spc="185" dirty="0"/>
              <a:t>via</a:t>
            </a:r>
            <a:r>
              <a:rPr spc="65" dirty="0"/>
              <a:t> </a:t>
            </a:r>
            <a:r>
              <a:rPr spc="210" dirty="0"/>
              <a:t>de  </a:t>
            </a:r>
            <a:r>
              <a:rPr spc="155" dirty="0"/>
              <a:t>chat. </a:t>
            </a:r>
            <a:r>
              <a:rPr spc="185" dirty="0"/>
              <a:t>Werkt deze </a:t>
            </a:r>
            <a:r>
              <a:rPr spc="130" dirty="0"/>
              <a:t>ook </a:t>
            </a:r>
            <a:r>
              <a:rPr spc="90" dirty="0"/>
              <a:t>niet, </a:t>
            </a:r>
            <a:r>
              <a:rPr spc="170" dirty="0"/>
              <a:t>schakel </a:t>
            </a:r>
            <a:r>
              <a:rPr spc="245" dirty="0"/>
              <a:t>dan </a:t>
            </a:r>
            <a:r>
              <a:rPr spc="185" dirty="0"/>
              <a:t>even </a:t>
            </a:r>
            <a:r>
              <a:rPr spc="175" dirty="0"/>
              <a:t>over </a:t>
            </a:r>
            <a:r>
              <a:rPr spc="245" dirty="0"/>
              <a:t>naar  </a:t>
            </a:r>
            <a:r>
              <a:rPr spc="235" dirty="0"/>
              <a:t>whatsapp</a:t>
            </a:r>
            <a:r>
              <a:rPr spc="55" dirty="0"/>
              <a:t> </a:t>
            </a:r>
            <a:r>
              <a:rPr spc="135" dirty="0"/>
              <a:t>tot</a:t>
            </a:r>
            <a:r>
              <a:rPr spc="65" dirty="0"/>
              <a:t> </a:t>
            </a:r>
            <a:r>
              <a:rPr spc="190" dirty="0"/>
              <a:t>iemand</a:t>
            </a:r>
            <a:r>
              <a:rPr spc="60" dirty="0"/>
              <a:t> </a:t>
            </a:r>
            <a:r>
              <a:rPr spc="80" dirty="0"/>
              <a:t>je</a:t>
            </a:r>
            <a:r>
              <a:rPr spc="55" dirty="0"/>
              <a:t> </a:t>
            </a:r>
            <a:r>
              <a:rPr spc="155" dirty="0"/>
              <a:t>te</a:t>
            </a:r>
            <a:r>
              <a:rPr spc="55" dirty="0"/>
              <a:t> </a:t>
            </a:r>
            <a:r>
              <a:rPr spc="140" dirty="0"/>
              <a:t>hulp</a:t>
            </a:r>
            <a:r>
              <a:rPr spc="60" dirty="0"/>
              <a:t> </a:t>
            </a:r>
            <a:r>
              <a:rPr spc="120" dirty="0"/>
              <a:t>schiet.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C47660A-1486-4FA1-8968-6D365F107C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7851" y="532400"/>
            <a:ext cx="1408298" cy="150584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1066800"/>
            <a:ext cx="710184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330" dirty="0"/>
              <a:t>Regel</a:t>
            </a:r>
            <a:r>
              <a:rPr sz="3300" spc="80" dirty="0"/>
              <a:t> </a:t>
            </a:r>
            <a:r>
              <a:rPr sz="3300" spc="50" dirty="0"/>
              <a:t>7:</a:t>
            </a:r>
            <a:r>
              <a:rPr sz="3300" spc="95" dirty="0"/>
              <a:t> </a:t>
            </a:r>
            <a:r>
              <a:rPr sz="3300" spc="315" dirty="0"/>
              <a:t>Het</a:t>
            </a:r>
            <a:r>
              <a:rPr sz="3300" spc="95" dirty="0"/>
              <a:t> </a:t>
            </a:r>
            <a:r>
              <a:rPr sz="3300" spc="185" dirty="0"/>
              <a:t>is</a:t>
            </a:r>
            <a:r>
              <a:rPr sz="3300" spc="95" dirty="0"/>
              <a:t> </a:t>
            </a:r>
            <a:r>
              <a:rPr sz="3300" spc="245" dirty="0"/>
              <a:t>nieuw</a:t>
            </a:r>
            <a:r>
              <a:rPr sz="3300" spc="95" dirty="0"/>
              <a:t> </a:t>
            </a:r>
            <a:r>
              <a:rPr sz="3300" spc="270" dirty="0"/>
              <a:t>voor</a:t>
            </a:r>
            <a:r>
              <a:rPr sz="3300" spc="85" dirty="0"/>
              <a:t> </a:t>
            </a:r>
            <a:r>
              <a:rPr sz="3300" spc="260" dirty="0"/>
              <a:t>iedereen</a:t>
            </a:r>
            <a:endParaRPr sz="3300" dirty="0"/>
          </a:p>
        </p:txBody>
      </p:sp>
      <p:sp>
        <p:nvSpPr>
          <p:cNvPr id="6" name="object 6"/>
          <p:cNvSpPr txBox="1"/>
          <p:nvPr/>
        </p:nvSpPr>
        <p:spPr>
          <a:xfrm>
            <a:off x="442912" y="2286000"/>
            <a:ext cx="8258175" cy="267958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675"/>
              </a:spcBef>
            </a:pPr>
            <a:r>
              <a:rPr sz="2100" spc="195" dirty="0">
                <a:solidFill>
                  <a:srgbClr val="F2F2F2"/>
                </a:solidFill>
                <a:cs typeface="Calibri"/>
              </a:rPr>
              <a:t>Deze</a:t>
            </a:r>
            <a:r>
              <a:rPr sz="2100" spc="55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80" dirty="0">
                <a:solidFill>
                  <a:srgbClr val="F2F2F2"/>
                </a:solidFill>
                <a:cs typeface="Calibri"/>
              </a:rPr>
              <a:t>manier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240" dirty="0">
                <a:solidFill>
                  <a:srgbClr val="F2F2F2"/>
                </a:solidFill>
                <a:cs typeface="Calibri"/>
              </a:rPr>
              <a:t>van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70" dirty="0">
                <a:solidFill>
                  <a:srgbClr val="F2F2F2"/>
                </a:solidFill>
                <a:cs typeface="Calibri"/>
              </a:rPr>
              <a:t>werken</a:t>
            </a:r>
            <a:r>
              <a:rPr sz="2100" spc="55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10" dirty="0">
                <a:solidFill>
                  <a:srgbClr val="F2F2F2"/>
                </a:solidFill>
                <a:cs typeface="Calibri"/>
              </a:rPr>
              <a:t>is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50" dirty="0">
                <a:solidFill>
                  <a:srgbClr val="F2F2F2"/>
                </a:solidFill>
                <a:cs typeface="Calibri"/>
              </a:rPr>
              <a:t>nieuw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70" dirty="0">
                <a:solidFill>
                  <a:srgbClr val="F2F2F2"/>
                </a:solidFill>
                <a:cs typeface="Calibri"/>
              </a:rPr>
              <a:t>voor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80" dirty="0">
                <a:solidFill>
                  <a:srgbClr val="F2F2F2"/>
                </a:solidFill>
                <a:cs typeface="Calibri"/>
              </a:rPr>
              <a:t>ons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14" dirty="0">
                <a:solidFill>
                  <a:srgbClr val="F2F2F2"/>
                </a:solidFill>
                <a:cs typeface="Calibri"/>
              </a:rPr>
              <a:t>allen.</a:t>
            </a:r>
            <a:endParaRPr sz="2100" dirty="0">
              <a:cs typeface="Calibri"/>
            </a:endParaRPr>
          </a:p>
          <a:p>
            <a:pPr marL="12700" marR="344805" indent="83185">
              <a:lnSpc>
                <a:spcPts val="2210"/>
              </a:lnSpc>
              <a:spcBef>
                <a:spcPts val="905"/>
              </a:spcBef>
            </a:pPr>
            <a:r>
              <a:rPr sz="2100" spc="185" dirty="0">
                <a:solidFill>
                  <a:srgbClr val="F2F2F2"/>
                </a:solidFill>
                <a:cs typeface="Calibri"/>
              </a:rPr>
              <a:t>Geef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50" dirty="0">
                <a:solidFill>
                  <a:srgbClr val="F2F2F2"/>
                </a:solidFill>
                <a:cs typeface="Calibri"/>
              </a:rPr>
              <a:t>het</a:t>
            </a:r>
            <a:r>
              <a:rPr sz="2100" spc="65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95" dirty="0">
                <a:solidFill>
                  <a:srgbClr val="F2F2F2"/>
                </a:solidFill>
                <a:cs typeface="Calibri"/>
              </a:rPr>
              <a:t>dus</a:t>
            </a:r>
            <a:r>
              <a:rPr sz="2100" spc="65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75" dirty="0">
                <a:solidFill>
                  <a:srgbClr val="F2F2F2"/>
                </a:solidFill>
                <a:cs typeface="Calibri"/>
              </a:rPr>
              <a:t>een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55" dirty="0">
                <a:solidFill>
                  <a:srgbClr val="F2F2F2"/>
                </a:solidFill>
                <a:cs typeface="Calibri"/>
              </a:rPr>
              <a:t>kans,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30" dirty="0">
                <a:solidFill>
                  <a:srgbClr val="F2F2F2"/>
                </a:solidFill>
                <a:cs typeface="Calibri"/>
              </a:rPr>
              <a:t>ook</a:t>
            </a:r>
            <a:r>
              <a:rPr sz="2100" spc="55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75" dirty="0">
                <a:solidFill>
                  <a:srgbClr val="F2F2F2"/>
                </a:solidFill>
                <a:cs typeface="Calibri"/>
              </a:rPr>
              <a:t>al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270" dirty="0">
                <a:solidFill>
                  <a:srgbClr val="F2F2F2"/>
                </a:solidFill>
                <a:cs typeface="Calibri"/>
              </a:rPr>
              <a:t>gaat</a:t>
            </a:r>
            <a:r>
              <a:rPr sz="2100" spc="65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50" dirty="0">
                <a:solidFill>
                  <a:srgbClr val="F2F2F2"/>
                </a:solidFill>
                <a:cs typeface="Calibri"/>
              </a:rPr>
              <a:t>het</a:t>
            </a:r>
            <a:r>
              <a:rPr sz="2100" spc="7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14" dirty="0">
                <a:solidFill>
                  <a:srgbClr val="F2F2F2"/>
                </a:solidFill>
                <a:cs typeface="Calibri"/>
              </a:rPr>
              <a:t>niet</a:t>
            </a:r>
            <a:r>
              <a:rPr sz="2100" spc="65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80" dirty="0">
                <a:solidFill>
                  <a:srgbClr val="F2F2F2"/>
                </a:solidFill>
                <a:cs typeface="Calibri"/>
              </a:rPr>
              <a:t>meteen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235" dirty="0">
                <a:solidFill>
                  <a:srgbClr val="F2F2F2"/>
                </a:solidFill>
                <a:cs typeface="Calibri"/>
              </a:rPr>
              <a:t>van  </a:t>
            </a:r>
            <a:r>
              <a:rPr sz="2100" spc="175" dirty="0">
                <a:solidFill>
                  <a:srgbClr val="F2F2F2"/>
                </a:solidFill>
                <a:cs typeface="Calibri"/>
              </a:rPr>
              <a:t>een </a:t>
            </a:r>
            <a:r>
              <a:rPr sz="2100" spc="110" dirty="0">
                <a:solidFill>
                  <a:srgbClr val="F2F2F2"/>
                </a:solidFill>
                <a:cs typeface="Calibri"/>
              </a:rPr>
              <a:t>leien</a:t>
            </a:r>
            <a:r>
              <a:rPr sz="2100" spc="-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25" dirty="0" err="1">
                <a:solidFill>
                  <a:srgbClr val="F2F2F2"/>
                </a:solidFill>
                <a:cs typeface="Calibri"/>
              </a:rPr>
              <a:t>dakje</a:t>
            </a:r>
            <a:r>
              <a:rPr sz="2100" spc="125" dirty="0">
                <a:solidFill>
                  <a:srgbClr val="F2F2F2"/>
                </a:solidFill>
                <a:cs typeface="Calibri"/>
              </a:rPr>
              <a:t>.</a:t>
            </a:r>
            <a:r>
              <a:rPr lang="nl-BE" sz="2100" spc="125" dirty="0">
                <a:solidFill>
                  <a:srgbClr val="F2F2F2"/>
                </a:solidFill>
                <a:cs typeface="Calibri"/>
              </a:rPr>
              <a:t> Oefen dus wat geduld.</a:t>
            </a:r>
          </a:p>
          <a:p>
            <a:pPr marL="12700" marR="344805" indent="83185">
              <a:lnSpc>
                <a:spcPts val="2210"/>
              </a:lnSpc>
              <a:spcBef>
                <a:spcPts val="905"/>
              </a:spcBef>
            </a:pPr>
            <a:endParaRPr sz="2100" dirty="0">
              <a:cs typeface="Calibri"/>
            </a:endParaRPr>
          </a:p>
          <a:p>
            <a:pPr marL="12700" marR="5080" indent="83185">
              <a:lnSpc>
                <a:spcPts val="2300"/>
              </a:lnSpc>
              <a:spcBef>
                <a:spcPts val="815"/>
              </a:spcBef>
            </a:pPr>
            <a:r>
              <a:rPr lang="nl-BE" sz="2100" spc="250" dirty="0">
                <a:solidFill>
                  <a:srgbClr val="F2F2F2"/>
                </a:solidFill>
                <a:cs typeface="Calibri"/>
              </a:rPr>
              <a:t>En probeer </a:t>
            </a:r>
            <a:r>
              <a:rPr sz="2100" spc="185" dirty="0" err="1">
                <a:solidFill>
                  <a:srgbClr val="F2F2F2"/>
                </a:solidFill>
                <a:cs typeface="Calibri"/>
              </a:rPr>
              <a:t>deze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75" dirty="0">
                <a:solidFill>
                  <a:srgbClr val="F2F2F2"/>
                </a:solidFill>
                <a:cs typeface="Calibri"/>
              </a:rPr>
              <a:t>regels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85" dirty="0">
                <a:solidFill>
                  <a:srgbClr val="F2F2F2"/>
                </a:solidFill>
                <a:cs typeface="Calibri"/>
              </a:rPr>
              <a:t>in</a:t>
            </a:r>
            <a:r>
              <a:rPr sz="2100" spc="65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80" dirty="0">
                <a:solidFill>
                  <a:srgbClr val="F2F2F2"/>
                </a:solidFill>
                <a:cs typeface="Calibri"/>
              </a:rPr>
              <a:t>je</a:t>
            </a:r>
            <a:r>
              <a:rPr sz="2100" spc="6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80" dirty="0">
                <a:solidFill>
                  <a:srgbClr val="F2F2F2"/>
                </a:solidFill>
                <a:cs typeface="Calibri"/>
              </a:rPr>
              <a:t>achterhoofd  </a:t>
            </a:r>
            <a:r>
              <a:rPr sz="2100" spc="155" dirty="0">
                <a:solidFill>
                  <a:srgbClr val="F2F2F2"/>
                </a:solidFill>
                <a:cs typeface="Calibri"/>
              </a:rPr>
              <a:t>te</a:t>
            </a:r>
            <a:r>
              <a:rPr sz="2100" spc="50" dirty="0">
                <a:solidFill>
                  <a:srgbClr val="F2F2F2"/>
                </a:solidFill>
                <a:cs typeface="Calibri"/>
              </a:rPr>
              <a:t> </a:t>
            </a:r>
            <a:r>
              <a:rPr sz="2100" spc="140" dirty="0" err="1">
                <a:solidFill>
                  <a:srgbClr val="F2F2F2"/>
                </a:solidFill>
                <a:cs typeface="Calibri"/>
              </a:rPr>
              <a:t>houden</a:t>
            </a:r>
            <a:r>
              <a:rPr sz="2100" spc="140" dirty="0">
                <a:solidFill>
                  <a:srgbClr val="F2F2F2"/>
                </a:solidFill>
                <a:cs typeface="Calibri"/>
              </a:rPr>
              <a:t>.</a:t>
            </a:r>
            <a:endParaRPr lang="nl-BE" sz="2100" spc="140" dirty="0">
              <a:solidFill>
                <a:srgbClr val="F2F2F2"/>
              </a:solidFill>
              <a:cs typeface="Calibri"/>
            </a:endParaRPr>
          </a:p>
          <a:p>
            <a:pPr marL="12700" marR="5080" indent="83185">
              <a:lnSpc>
                <a:spcPts val="2300"/>
              </a:lnSpc>
              <a:spcBef>
                <a:spcPts val="815"/>
              </a:spcBef>
            </a:pPr>
            <a:endParaRPr lang="nl-BE" sz="2100" spc="140" dirty="0">
              <a:solidFill>
                <a:srgbClr val="F2F2F2"/>
              </a:solidFill>
              <a:cs typeface="Calibri"/>
            </a:endParaRPr>
          </a:p>
          <a:p>
            <a:pPr marL="12700" marR="5080" indent="83185">
              <a:lnSpc>
                <a:spcPts val="2300"/>
              </a:lnSpc>
              <a:spcBef>
                <a:spcPts val="815"/>
              </a:spcBef>
            </a:pPr>
            <a:r>
              <a:rPr lang="nl-NL" sz="2100" spc="140" dirty="0">
                <a:solidFill>
                  <a:srgbClr val="F2F2F2"/>
                </a:solidFill>
                <a:cs typeface="Calibri"/>
              </a:rPr>
              <a:t> </a:t>
            </a:r>
            <a:endParaRPr sz="2100" dirty="0">
              <a:cs typeface="Calibri"/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E9BC0150-7D14-4985-AD2A-160E644E1B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7628" y="578038"/>
            <a:ext cx="1408298" cy="150584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erlijn">
  <a:themeElements>
    <a:clrScheme name="Berlij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j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Berlijn</Template>
  <TotalTime>72</TotalTime>
  <Words>564</Words>
  <Application>Microsoft Office PowerPoint</Application>
  <PresentationFormat>Diavoorstelling (4:3)</PresentationFormat>
  <Paragraphs>46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Corbel</vt:lpstr>
      <vt:lpstr>Wingdings</vt:lpstr>
      <vt:lpstr>Berlijn</vt:lpstr>
      <vt:lpstr>Welkom! De conference  call begint stipt om 13u00</vt:lpstr>
      <vt:lpstr>Welkom!</vt:lpstr>
      <vt:lpstr>Regel 1: iedereen kan je zien!</vt:lpstr>
      <vt:lpstr>Regel 2: Wat jij kan horen, kan  de rest  ook horen. (Tenzij je dempt)</vt:lpstr>
      <vt:lpstr>Regel 3: Dit is een groepsgesprek</vt:lpstr>
      <vt:lpstr>Regel 4: Dit is een een vergadering</vt:lpstr>
      <vt:lpstr>Regel 5: Er is geen lichaamstaal</vt:lpstr>
      <vt:lpstr>Regel 6: Hou je in als het even niet lukt.</vt:lpstr>
      <vt:lpstr>Regel 7: Het is nieuw voor iedereen</vt:lpstr>
      <vt:lpstr>Laten we er aan beginnen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Welkom! De conference  call begint stipt om 13u00</dc:title>
  <dc:creator>Eefje</dc:creator>
  <cp:lastModifiedBy>Eefje van der Linden</cp:lastModifiedBy>
  <cp:revision>8</cp:revision>
  <dcterms:created xsi:type="dcterms:W3CDTF">2020-03-23T20:00:50Z</dcterms:created>
  <dcterms:modified xsi:type="dcterms:W3CDTF">2020-03-24T09:18:17Z</dcterms:modified>
</cp:coreProperties>
</file>